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84" r:id="rId2"/>
    <p:sldId id="285" r:id="rId3"/>
    <p:sldId id="286" r:id="rId4"/>
    <p:sldId id="302" r:id="rId5"/>
    <p:sldId id="292" r:id="rId6"/>
    <p:sldId id="293" r:id="rId7"/>
    <p:sldId id="294" r:id="rId8"/>
    <p:sldId id="296" r:id="rId9"/>
    <p:sldId id="297" r:id="rId10"/>
    <p:sldId id="300" r:id="rId11"/>
    <p:sldId id="301" r:id="rId12"/>
    <p:sldId id="304" r:id="rId13"/>
    <p:sldId id="305" r:id="rId14"/>
    <p:sldId id="303" r:id="rId15"/>
    <p:sldId id="306" r:id="rId16"/>
    <p:sldId id="307" r:id="rId17"/>
    <p:sldId id="310" r:id="rId18"/>
    <p:sldId id="313" r:id="rId19"/>
    <p:sldId id="314" r:id="rId20"/>
    <p:sldId id="315" r:id="rId21"/>
    <p:sldId id="316" r:id="rId22"/>
    <p:sldId id="309" r:id="rId23"/>
    <p:sldId id="317" r:id="rId24"/>
    <p:sldId id="318" r:id="rId25"/>
    <p:sldId id="319" r:id="rId26"/>
    <p:sldId id="320" r:id="rId27"/>
    <p:sldId id="311" r:id="rId28"/>
    <p:sldId id="322" r:id="rId29"/>
    <p:sldId id="321" r:id="rId30"/>
    <p:sldId id="323" r:id="rId31"/>
    <p:sldId id="324" r:id="rId32"/>
    <p:sldId id="312" r:id="rId33"/>
    <p:sldId id="325" r:id="rId34"/>
    <p:sldId id="326" r:id="rId35"/>
    <p:sldId id="298" r:id="rId36"/>
    <p:sldId id="299" r:id="rId37"/>
    <p:sldId id="336" r:id="rId38"/>
    <p:sldId id="327" r:id="rId39"/>
    <p:sldId id="328" r:id="rId40"/>
    <p:sldId id="329" r:id="rId41"/>
    <p:sldId id="330" r:id="rId42"/>
    <p:sldId id="331" r:id="rId43"/>
    <p:sldId id="332" r:id="rId44"/>
    <p:sldId id="333" r:id="rId45"/>
    <p:sldId id="334" r:id="rId46"/>
    <p:sldId id="335" r:id="rId47"/>
  </p:sldIdLst>
  <p:sldSz cx="13716000" cy="10287000"/>
  <p:notesSz cx="6858000" cy="9144000"/>
  <p:embeddedFontLst>
    <p:embeddedFont>
      <p:font typeface="Faustina Bold" panose="020B0604020202020204" charset="0"/>
      <p:regular r:id="rId49"/>
    </p:embeddedFont>
    <p:embeddedFont>
      <p:font typeface="Norwester" panose="020B0604020202020204" charset="0"/>
      <p:regular r:id="rId50"/>
    </p:embeddedFont>
    <p:embeddedFont>
      <p:font typeface="Calibri" panose="020F0502020204030204" pitchFamily="34" charset="0"/>
      <p:regular r:id="rId51"/>
      <p:bold r:id="rId52"/>
      <p:italic r:id="rId53"/>
      <p:boldItalic r:id="rId54"/>
    </p:embeddedFont>
    <p:embeddedFont>
      <p:font typeface="Faustina" panose="020B0604020202020204" charset="0"/>
      <p:regular r:id="rId55"/>
    </p:embeddedFont>
    <p:embeddedFont>
      <p:font typeface="Francois One" panose="020B0604020202020204" charset="0"/>
      <p:regular r:id="rId56"/>
    </p:embeddedFont>
    <p:embeddedFont>
      <p:font typeface="ＭＳ Ｐゴシック" panose="020B0600070205080204" pitchFamily="34" charset="-128"/>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đăng nhập" id="{37443D3D-0D61-44CE-B932-2722EC943FA4}">
          <p14:sldIdLst>
            <p14:sldId id="284"/>
            <p14:sldId id="285"/>
            <p14:sldId id="286"/>
            <p14:sldId id="302"/>
            <p14:sldId id="292"/>
            <p14:sldId id="293"/>
            <p14:sldId id="294"/>
            <p14:sldId id="296"/>
            <p14:sldId id="297"/>
          </p14:sldIdLst>
        </p14:section>
        <p14:section name="QTV" id="{CE7CA160-9D80-4B2D-9C98-C2544DE322CD}">
          <p14:sldIdLst>
            <p14:sldId id="300"/>
            <p14:sldId id="301"/>
            <p14:sldId id="304"/>
            <p14:sldId id="305"/>
            <p14:sldId id="303"/>
            <p14:sldId id="306"/>
            <p14:sldId id="307"/>
            <p14:sldId id="310"/>
            <p14:sldId id="313"/>
            <p14:sldId id="314"/>
            <p14:sldId id="315"/>
            <p14:sldId id="316"/>
            <p14:sldId id="309"/>
            <p14:sldId id="317"/>
            <p14:sldId id="318"/>
            <p14:sldId id="319"/>
            <p14:sldId id="320"/>
            <p14:sldId id="311"/>
            <p14:sldId id="322"/>
            <p14:sldId id="321"/>
            <p14:sldId id="323"/>
            <p14:sldId id="324"/>
            <p14:sldId id="312"/>
            <p14:sldId id="325"/>
            <p14:sldId id="326"/>
            <p14:sldId id="298"/>
          </p14:sldIdLst>
        </p14:section>
        <p14:section name="nv" id="{C7016C88-04FD-4A16-B5F4-61C2783CFB13}">
          <p14:sldIdLst>
            <p14:sldId id="299"/>
            <p14:sldId id="336"/>
            <p14:sldId id="327"/>
            <p14:sldId id="328"/>
            <p14:sldId id="329"/>
            <p14:sldId id="330"/>
            <p14:sldId id="331"/>
            <p14:sldId id="332"/>
            <p14:sldId id="333"/>
            <p14:sldId id="334"/>
            <p14:sldId id="335"/>
          </p14:sldIdLst>
        </p14:section>
        <p14:section name="mockup" id="{859731D2-22A1-414B-A759-A8E364C0518F}">
          <p14:sldIdLst/>
        </p14:section>
      </p14:sectionLst>
    </p:ex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C4A4"/>
    <a:srgbClr val="B07235"/>
    <a:srgbClr val="D9D9D9"/>
    <a:srgbClr val="EFEFEF"/>
    <a:srgbClr val="FFFFFF"/>
    <a:srgbClr val="262626"/>
    <a:srgbClr val="376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8" autoAdjust="0"/>
    <p:restoredTop sz="89744" autoAdjust="0"/>
  </p:normalViewPr>
  <p:slideViewPr>
    <p:cSldViewPr>
      <p:cViewPr>
        <p:scale>
          <a:sx n="80" d="100"/>
          <a:sy n="80" d="100"/>
        </p:scale>
        <p:origin x="1314" y="-720"/>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B6CF1-C36F-42DA-A4B9-CD3D9C4D490D}" type="datetimeFigureOut">
              <a:rPr lang="en-US" smtClean="0"/>
              <a:t>12/26/2023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522582-5E44-4F91-9F82-26F136BE5EBC}" type="slidenum">
              <a:rPr lang="en-US" smtClean="0"/>
              <a:t>‹#›</a:t>
            </a:fld>
            <a:endParaRPr lang="en-US"/>
          </a:p>
        </p:txBody>
      </p:sp>
    </p:spTree>
    <p:extLst>
      <p:ext uri="{BB962C8B-B14F-4D97-AF65-F5344CB8AC3E}">
        <p14:creationId xmlns:p14="http://schemas.microsoft.com/office/powerpoint/2010/main" val="396170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Gd</a:t>
            </a:r>
            <a:r>
              <a:rPr lang="en-US" baseline="0" dirty="0" smtClean="0"/>
              <a:t> </a:t>
            </a:r>
            <a:r>
              <a:rPr lang="en-US" baseline="0" dirty="0" err="1" smtClean="0"/>
              <a:t>đăng</a:t>
            </a:r>
            <a:r>
              <a:rPr lang="en-US" baseline="0" dirty="0" smtClean="0"/>
              <a:t> </a:t>
            </a:r>
            <a:r>
              <a:rPr lang="en-US" baseline="0" dirty="0" err="1" smtClean="0"/>
              <a:t>nhập</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1</a:t>
            </a:fld>
            <a:endParaRPr lang="en-US"/>
          </a:p>
        </p:txBody>
      </p:sp>
    </p:spTree>
    <p:extLst>
      <p:ext uri="{BB962C8B-B14F-4D97-AF65-F5344CB8AC3E}">
        <p14:creationId xmlns:p14="http://schemas.microsoft.com/office/powerpoint/2010/main" val="155732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baseline="0" dirty="0" smtClean="0"/>
              <a:t> home page </a:t>
            </a:r>
            <a:r>
              <a:rPr lang="en-US" baseline="0" dirty="0" smtClean="0"/>
              <a:t>1</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10</a:t>
            </a:fld>
            <a:endParaRPr lang="en-US"/>
          </a:p>
        </p:txBody>
      </p:sp>
    </p:spTree>
    <p:extLst>
      <p:ext uri="{BB962C8B-B14F-4D97-AF65-F5344CB8AC3E}">
        <p14:creationId xmlns:p14="http://schemas.microsoft.com/office/powerpoint/2010/main" val="144413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baseline="0" dirty="0" smtClean="0"/>
              <a:t> home page </a:t>
            </a:r>
            <a:r>
              <a:rPr lang="en-US" baseline="0" dirty="0" smtClean="0"/>
              <a:t>2</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11</a:t>
            </a:fld>
            <a:endParaRPr lang="en-US"/>
          </a:p>
        </p:txBody>
      </p:sp>
    </p:spTree>
    <p:extLst>
      <p:ext uri="{BB962C8B-B14F-4D97-AF65-F5344CB8AC3E}">
        <p14:creationId xmlns:p14="http://schemas.microsoft.com/office/powerpoint/2010/main" val="2223550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user</a:t>
            </a:r>
            <a:r>
              <a:rPr lang="en-US" baseline="0" dirty="0" smtClean="0"/>
              <a:t> set</a:t>
            </a:r>
          </a:p>
          <a:p>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12</a:t>
            </a:fld>
            <a:endParaRPr lang="en-US"/>
          </a:p>
        </p:txBody>
      </p:sp>
    </p:spTree>
    <p:extLst>
      <p:ext uri="{BB962C8B-B14F-4D97-AF65-F5344CB8AC3E}">
        <p14:creationId xmlns:p14="http://schemas.microsoft.com/office/powerpoint/2010/main" val="1496180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user</a:t>
            </a:r>
            <a:r>
              <a:rPr lang="en-US" baseline="0" dirty="0" smtClean="0"/>
              <a:t> add</a:t>
            </a:r>
          </a:p>
          <a:p>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13</a:t>
            </a:fld>
            <a:endParaRPr lang="en-US"/>
          </a:p>
        </p:txBody>
      </p:sp>
    </p:spTree>
    <p:extLst>
      <p:ext uri="{BB962C8B-B14F-4D97-AF65-F5344CB8AC3E}">
        <p14:creationId xmlns:p14="http://schemas.microsoft.com/office/powerpoint/2010/main" val="2846829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user</a:t>
            </a:r>
            <a:r>
              <a:rPr lang="en-US" baseline="0" dirty="0" smtClean="0"/>
              <a:t> set 1</a:t>
            </a:r>
          </a:p>
          <a:p>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14</a:t>
            </a:fld>
            <a:endParaRPr lang="en-US"/>
          </a:p>
        </p:txBody>
      </p:sp>
    </p:spTree>
    <p:extLst>
      <p:ext uri="{BB962C8B-B14F-4D97-AF65-F5344CB8AC3E}">
        <p14:creationId xmlns:p14="http://schemas.microsoft.com/office/powerpoint/2010/main" val="3111645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user</a:t>
            </a:r>
            <a:r>
              <a:rPr lang="en-US" baseline="0" dirty="0" smtClean="0"/>
              <a:t> edit</a:t>
            </a:r>
          </a:p>
          <a:p>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15</a:t>
            </a:fld>
            <a:endParaRPr lang="en-US"/>
          </a:p>
        </p:txBody>
      </p:sp>
    </p:spTree>
    <p:extLst>
      <p:ext uri="{BB962C8B-B14F-4D97-AF65-F5344CB8AC3E}">
        <p14:creationId xmlns:p14="http://schemas.microsoft.com/office/powerpoint/2010/main" val="274694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user</a:t>
            </a:r>
            <a:r>
              <a:rPr lang="en-US" baseline="0" dirty="0" smtClean="0"/>
              <a:t> set 2</a:t>
            </a:r>
          </a:p>
          <a:p>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16</a:t>
            </a:fld>
            <a:endParaRPr lang="en-US"/>
          </a:p>
        </p:txBody>
      </p:sp>
    </p:spTree>
    <p:extLst>
      <p:ext uri="{BB962C8B-B14F-4D97-AF65-F5344CB8AC3E}">
        <p14:creationId xmlns:p14="http://schemas.microsoft.com/office/powerpoint/2010/main" val="3277819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a:t>
            </a:r>
            <a:r>
              <a:rPr lang="en-US" dirty="0" smtClean="0"/>
              <a:t>room type</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17</a:t>
            </a:fld>
            <a:endParaRPr lang="en-US"/>
          </a:p>
        </p:txBody>
      </p:sp>
    </p:spTree>
    <p:extLst>
      <p:ext uri="{BB962C8B-B14F-4D97-AF65-F5344CB8AC3E}">
        <p14:creationId xmlns:p14="http://schemas.microsoft.com/office/powerpoint/2010/main" val="793957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a:t>
            </a:r>
            <a:r>
              <a:rPr lang="en-US" dirty="0" smtClean="0"/>
              <a:t>room type add</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18</a:t>
            </a:fld>
            <a:endParaRPr lang="en-US"/>
          </a:p>
        </p:txBody>
      </p:sp>
    </p:spTree>
    <p:extLst>
      <p:ext uri="{BB962C8B-B14F-4D97-AF65-F5344CB8AC3E}">
        <p14:creationId xmlns:p14="http://schemas.microsoft.com/office/powerpoint/2010/main" val="1570662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a:t>
            </a:r>
            <a:r>
              <a:rPr lang="en-US" dirty="0" smtClean="0"/>
              <a:t>room type 1</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19</a:t>
            </a:fld>
            <a:endParaRPr lang="en-US"/>
          </a:p>
        </p:txBody>
      </p:sp>
    </p:spTree>
    <p:extLst>
      <p:ext uri="{BB962C8B-B14F-4D97-AF65-F5344CB8AC3E}">
        <p14:creationId xmlns:p14="http://schemas.microsoft.com/office/powerpoint/2010/main" val="1479963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Lỗi</a:t>
            </a:r>
            <a:r>
              <a:rPr lang="en-US" dirty="0" smtClean="0"/>
              <a:t> </a:t>
            </a:r>
            <a:r>
              <a:rPr lang="en-US" dirty="0" err="1" smtClean="0"/>
              <a:t>đăng</a:t>
            </a:r>
            <a:r>
              <a:rPr lang="en-US" baseline="0" dirty="0" smtClean="0"/>
              <a:t> </a:t>
            </a:r>
            <a:r>
              <a:rPr lang="en-US" baseline="0" dirty="0" err="1" smtClean="0"/>
              <a:t>nhập</a:t>
            </a:r>
            <a:r>
              <a:rPr lang="en-US" baseline="0" dirty="0" smtClean="0"/>
              <a:t> 1</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2</a:t>
            </a:fld>
            <a:endParaRPr lang="en-US"/>
          </a:p>
        </p:txBody>
      </p:sp>
    </p:spTree>
    <p:extLst>
      <p:ext uri="{BB962C8B-B14F-4D97-AF65-F5344CB8AC3E}">
        <p14:creationId xmlns:p14="http://schemas.microsoft.com/office/powerpoint/2010/main" val="2301631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a:t>
            </a:r>
            <a:r>
              <a:rPr lang="en-US" dirty="0" smtClean="0"/>
              <a:t>room type edit</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20</a:t>
            </a:fld>
            <a:endParaRPr lang="en-US"/>
          </a:p>
        </p:txBody>
      </p:sp>
    </p:spTree>
    <p:extLst>
      <p:ext uri="{BB962C8B-B14F-4D97-AF65-F5344CB8AC3E}">
        <p14:creationId xmlns:p14="http://schemas.microsoft.com/office/powerpoint/2010/main" val="1951724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a:t>
            </a:r>
            <a:r>
              <a:rPr lang="en-US" dirty="0" smtClean="0"/>
              <a:t>room type 2</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21</a:t>
            </a:fld>
            <a:endParaRPr lang="en-US"/>
          </a:p>
        </p:txBody>
      </p:sp>
    </p:spTree>
    <p:extLst>
      <p:ext uri="{BB962C8B-B14F-4D97-AF65-F5344CB8AC3E}">
        <p14:creationId xmlns:p14="http://schemas.microsoft.com/office/powerpoint/2010/main" val="2403418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a:t>
            </a:r>
            <a:r>
              <a:rPr lang="en-US" dirty="0" smtClean="0"/>
              <a:t>room</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22</a:t>
            </a:fld>
            <a:endParaRPr lang="en-US"/>
          </a:p>
        </p:txBody>
      </p:sp>
    </p:spTree>
    <p:extLst>
      <p:ext uri="{BB962C8B-B14F-4D97-AF65-F5344CB8AC3E}">
        <p14:creationId xmlns:p14="http://schemas.microsoft.com/office/powerpoint/2010/main" val="1156310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a:t>
            </a:r>
            <a:r>
              <a:rPr lang="en-US" dirty="0" smtClean="0"/>
              <a:t>room add</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23</a:t>
            </a:fld>
            <a:endParaRPr lang="en-US"/>
          </a:p>
        </p:txBody>
      </p:sp>
    </p:spTree>
    <p:extLst>
      <p:ext uri="{BB962C8B-B14F-4D97-AF65-F5344CB8AC3E}">
        <p14:creationId xmlns:p14="http://schemas.microsoft.com/office/powerpoint/2010/main" val="1933402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a:t>
            </a:r>
            <a:r>
              <a:rPr lang="en-US" dirty="0" smtClean="0"/>
              <a:t>room 1</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24</a:t>
            </a:fld>
            <a:endParaRPr lang="en-US"/>
          </a:p>
        </p:txBody>
      </p:sp>
    </p:spTree>
    <p:extLst>
      <p:ext uri="{BB962C8B-B14F-4D97-AF65-F5344CB8AC3E}">
        <p14:creationId xmlns:p14="http://schemas.microsoft.com/office/powerpoint/2010/main" val="2643414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a:t>
            </a:r>
            <a:r>
              <a:rPr lang="en-US" dirty="0" smtClean="0"/>
              <a:t>room add</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25</a:t>
            </a:fld>
            <a:endParaRPr lang="en-US"/>
          </a:p>
        </p:txBody>
      </p:sp>
    </p:spTree>
    <p:extLst>
      <p:ext uri="{BB962C8B-B14F-4D97-AF65-F5344CB8AC3E}">
        <p14:creationId xmlns:p14="http://schemas.microsoft.com/office/powerpoint/2010/main" val="1734512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a:t>
            </a:r>
            <a:r>
              <a:rPr lang="en-US" dirty="0" smtClean="0"/>
              <a:t>room 1</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26</a:t>
            </a:fld>
            <a:endParaRPr lang="en-US"/>
          </a:p>
        </p:txBody>
      </p:sp>
    </p:spTree>
    <p:extLst>
      <p:ext uri="{BB962C8B-B14F-4D97-AF65-F5344CB8AC3E}">
        <p14:creationId xmlns:p14="http://schemas.microsoft.com/office/powerpoint/2010/main" val="430495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baseline="0" dirty="0" smtClean="0"/>
              <a:t> service</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27</a:t>
            </a:fld>
            <a:endParaRPr lang="en-US"/>
          </a:p>
        </p:txBody>
      </p:sp>
    </p:spTree>
    <p:extLst>
      <p:ext uri="{BB962C8B-B14F-4D97-AF65-F5344CB8AC3E}">
        <p14:creationId xmlns:p14="http://schemas.microsoft.com/office/powerpoint/2010/main" val="2729020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baseline="0" dirty="0" smtClean="0"/>
              <a:t> service add</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28</a:t>
            </a:fld>
            <a:endParaRPr lang="en-US"/>
          </a:p>
        </p:txBody>
      </p:sp>
    </p:spTree>
    <p:extLst>
      <p:ext uri="{BB962C8B-B14F-4D97-AF65-F5344CB8AC3E}">
        <p14:creationId xmlns:p14="http://schemas.microsoft.com/office/powerpoint/2010/main" val="4282070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baseline="0" dirty="0" smtClean="0"/>
              <a:t> service 1</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29</a:t>
            </a:fld>
            <a:endParaRPr lang="en-US"/>
          </a:p>
        </p:txBody>
      </p:sp>
    </p:spTree>
    <p:extLst>
      <p:ext uri="{BB962C8B-B14F-4D97-AF65-F5344CB8AC3E}">
        <p14:creationId xmlns:p14="http://schemas.microsoft.com/office/powerpoint/2010/main" val="4174182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Nhập</a:t>
            </a:r>
            <a:r>
              <a:rPr lang="en-US" dirty="0" smtClean="0"/>
              <a:t> email</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3</a:t>
            </a:fld>
            <a:endParaRPr lang="en-US"/>
          </a:p>
        </p:txBody>
      </p:sp>
    </p:spTree>
    <p:extLst>
      <p:ext uri="{BB962C8B-B14F-4D97-AF65-F5344CB8AC3E}">
        <p14:creationId xmlns:p14="http://schemas.microsoft.com/office/powerpoint/2010/main" val="1289353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baseline="0" dirty="0" smtClean="0"/>
              <a:t> service edit</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30</a:t>
            </a:fld>
            <a:endParaRPr lang="en-US"/>
          </a:p>
        </p:txBody>
      </p:sp>
    </p:spTree>
    <p:extLst>
      <p:ext uri="{BB962C8B-B14F-4D97-AF65-F5344CB8AC3E}">
        <p14:creationId xmlns:p14="http://schemas.microsoft.com/office/powerpoint/2010/main" val="732278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baseline="0" dirty="0" smtClean="0"/>
              <a:t> service 2</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31</a:t>
            </a:fld>
            <a:endParaRPr lang="en-US"/>
          </a:p>
        </p:txBody>
      </p:sp>
    </p:spTree>
    <p:extLst>
      <p:ext uri="{BB962C8B-B14F-4D97-AF65-F5344CB8AC3E}">
        <p14:creationId xmlns:p14="http://schemas.microsoft.com/office/powerpoint/2010/main" val="1913468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baseline="0" dirty="0" smtClean="0"/>
              <a:t> booking</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32</a:t>
            </a:fld>
            <a:endParaRPr lang="en-US"/>
          </a:p>
        </p:txBody>
      </p:sp>
    </p:spTree>
    <p:extLst>
      <p:ext uri="{BB962C8B-B14F-4D97-AF65-F5344CB8AC3E}">
        <p14:creationId xmlns:p14="http://schemas.microsoft.com/office/powerpoint/2010/main" val="1095775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baseline="0" dirty="0" smtClean="0"/>
              <a:t> booking detail 1</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33</a:t>
            </a:fld>
            <a:endParaRPr lang="en-US"/>
          </a:p>
        </p:txBody>
      </p:sp>
    </p:spTree>
    <p:extLst>
      <p:ext uri="{BB962C8B-B14F-4D97-AF65-F5344CB8AC3E}">
        <p14:creationId xmlns:p14="http://schemas.microsoft.com/office/powerpoint/2010/main" val="663546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baseline="0" dirty="0" smtClean="0"/>
              <a:t> booking</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34</a:t>
            </a:fld>
            <a:endParaRPr lang="en-US"/>
          </a:p>
        </p:txBody>
      </p:sp>
    </p:spTree>
    <p:extLst>
      <p:ext uri="{BB962C8B-B14F-4D97-AF65-F5344CB8AC3E}">
        <p14:creationId xmlns:p14="http://schemas.microsoft.com/office/powerpoint/2010/main" val="2320908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Qtv</a:t>
            </a:r>
            <a:r>
              <a:rPr lang="en-US" dirty="0" smtClean="0"/>
              <a:t> </a:t>
            </a:r>
            <a:r>
              <a:rPr lang="en-US" dirty="0" smtClean="0"/>
              <a:t>feedback</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35</a:t>
            </a:fld>
            <a:endParaRPr lang="en-US"/>
          </a:p>
        </p:txBody>
      </p:sp>
    </p:spTree>
    <p:extLst>
      <p:ext uri="{BB962C8B-B14F-4D97-AF65-F5344CB8AC3E}">
        <p14:creationId xmlns:p14="http://schemas.microsoft.com/office/powerpoint/2010/main" val="2865997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a:t>
            </a:r>
            <a:r>
              <a:rPr lang="en-US" baseline="0" dirty="0" smtClean="0"/>
              <a:t> </a:t>
            </a:r>
            <a:r>
              <a:rPr lang="en-US" baseline="0" dirty="0" smtClean="0"/>
              <a:t>home page 0</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36</a:t>
            </a:fld>
            <a:endParaRPr lang="en-US"/>
          </a:p>
        </p:txBody>
      </p:sp>
    </p:spTree>
    <p:extLst>
      <p:ext uri="{BB962C8B-B14F-4D97-AF65-F5344CB8AC3E}">
        <p14:creationId xmlns:p14="http://schemas.microsoft.com/office/powerpoint/2010/main" val="1154907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a:t>
            </a:r>
            <a:r>
              <a:rPr lang="en-US" baseline="0" dirty="0" smtClean="0"/>
              <a:t> </a:t>
            </a:r>
            <a:r>
              <a:rPr lang="en-US" baseline="0" dirty="0" smtClean="0"/>
              <a:t>home page 0</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37</a:t>
            </a:fld>
            <a:endParaRPr lang="en-US"/>
          </a:p>
        </p:txBody>
      </p:sp>
    </p:spTree>
    <p:extLst>
      <p:ext uri="{BB962C8B-B14F-4D97-AF65-F5344CB8AC3E}">
        <p14:creationId xmlns:p14="http://schemas.microsoft.com/office/powerpoint/2010/main" val="397923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a:t>
            </a:r>
            <a:r>
              <a:rPr lang="en-US" baseline="0" dirty="0" smtClean="0"/>
              <a:t> users</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38</a:t>
            </a:fld>
            <a:endParaRPr lang="en-US"/>
          </a:p>
        </p:txBody>
      </p:sp>
    </p:spTree>
    <p:extLst>
      <p:ext uri="{BB962C8B-B14F-4D97-AF65-F5344CB8AC3E}">
        <p14:creationId xmlns:p14="http://schemas.microsoft.com/office/powerpoint/2010/main" val="1431454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a:t>
            </a:r>
            <a:r>
              <a:rPr lang="en-US" baseline="0" dirty="0" smtClean="0"/>
              <a:t> room type</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39</a:t>
            </a:fld>
            <a:endParaRPr lang="en-US"/>
          </a:p>
        </p:txBody>
      </p:sp>
    </p:spTree>
    <p:extLst>
      <p:ext uri="{BB962C8B-B14F-4D97-AF65-F5344CB8AC3E}">
        <p14:creationId xmlns:p14="http://schemas.microsoft.com/office/powerpoint/2010/main" val="30975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Nhập</a:t>
            </a:r>
            <a:r>
              <a:rPr lang="en-US" dirty="0" smtClean="0"/>
              <a:t> email</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4</a:t>
            </a:fld>
            <a:endParaRPr lang="en-US"/>
          </a:p>
        </p:txBody>
      </p:sp>
    </p:spTree>
    <p:extLst>
      <p:ext uri="{BB962C8B-B14F-4D97-AF65-F5344CB8AC3E}">
        <p14:creationId xmlns:p14="http://schemas.microsoft.com/office/powerpoint/2010/main" val="124674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a:t>
            </a:r>
            <a:r>
              <a:rPr lang="en-US" baseline="0" dirty="0" smtClean="0"/>
              <a:t> room</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40</a:t>
            </a:fld>
            <a:endParaRPr lang="en-US"/>
          </a:p>
        </p:txBody>
      </p:sp>
    </p:spTree>
    <p:extLst>
      <p:ext uri="{BB962C8B-B14F-4D97-AF65-F5344CB8AC3E}">
        <p14:creationId xmlns:p14="http://schemas.microsoft.com/office/powerpoint/2010/main" val="2399648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a:t>
            </a:r>
            <a:r>
              <a:rPr lang="en-US" baseline="0" dirty="0" smtClean="0"/>
              <a:t> service</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41</a:t>
            </a:fld>
            <a:endParaRPr lang="en-US"/>
          </a:p>
        </p:txBody>
      </p:sp>
    </p:spTree>
    <p:extLst>
      <p:ext uri="{BB962C8B-B14F-4D97-AF65-F5344CB8AC3E}">
        <p14:creationId xmlns:p14="http://schemas.microsoft.com/office/powerpoint/2010/main" val="592473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a:t>
            </a:r>
            <a:r>
              <a:rPr lang="en-US" baseline="0" dirty="0" smtClean="0"/>
              <a:t> </a:t>
            </a:r>
            <a:r>
              <a:rPr lang="en-US" baseline="0" dirty="0" err="1" smtClean="0"/>
              <a:t>bôking</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42</a:t>
            </a:fld>
            <a:endParaRPr lang="en-US"/>
          </a:p>
        </p:txBody>
      </p:sp>
    </p:spTree>
    <p:extLst>
      <p:ext uri="{BB962C8B-B14F-4D97-AF65-F5344CB8AC3E}">
        <p14:creationId xmlns:p14="http://schemas.microsoft.com/office/powerpoint/2010/main" val="1179540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a:t>
            </a:r>
            <a:r>
              <a:rPr lang="en-US" baseline="0" dirty="0" smtClean="0"/>
              <a:t> </a:t>
            </a:r>
            <a:r>
              <a:rPr lang="en-US" baseline="0" dirty="0" err="1" smtClean="0"/>
              <a:t>bôking</a:t>
            </a:r>
            <a:r>
              <a:rPr lang="en-US" baseline="0" dirty="0" smtClean="0"/>
              <a:t> details</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43</a:t>
            </a:fld>
            <a:endParaRPr lang="en-US"/>
          </a:p>
        </p:txBody>
      </p:sp>
    </p:spTree>
    <p:extLst>
      <p:ext uri="{BB962C8B-B14F-4D97-AF65-F5344CB8AC3E}">
        <p14:creationId xmlns:p14="http://schemas.microsoft.com/office/powerpoint/2010/main" val="3151621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a:t>
            </a:r>
            <a:r>
              <a:rPr lang="en-US" baseline="0" dirty="0" smtClean="0"/>
              <a:t> </a:t>
            </a:r>
            <a:r>
              <a:rPr lang="en-US" baseline="0" dirty="0" err="1" smtClean="0"/>
              <a:t>bôking</a:t>
            </a:r>
            <a:r>
              <a:rPr lang="en-US" baseline="0" dirty="0" smtClean="0"/>
              <a:t> 1</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44</a:t>
            </a:fld>
            <a:endParaRPr lang="en-US"/>
          </a:p>
        </p:txBody>
      </p:sp>
    </p:spTree>
    <p:extLst>
      <p:ext uri="{BB962C8B-B14F-4D97-AF65-F5344CB8AC3E}">
        <p14:creationId xmlns:p14="http://schemas.microsoft.com/office/powerpoint/2010/main" val="1272800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a:t>
            </a:r>
            <a:r>
              <a:rPr lang="en-US" baseline="0" dirty="0" smtClean="0"/>
              <a:t> feedback</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45</a:t>
            </a:fld>
            <a:endParaRPr lang="en-US"/>
          </a:p>
        </p:txBody>
      </p:sp>
    </p:spTree>
    <p:extLst>
      <p:ext uri="{BB962C8B-B14F-4D97-AF65-F5344CB8AC3E}">
        <p14:creationId xmlns:p14="http://schemas.microsoft.com/office/powerpoint/2010/main" val="3685593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a:t>
            </a:r>
            <a:r>
              <a:rPr lang="en-US" baseline="0" dirty="0" smtClean="0"/>
              <a:t> error </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46</a:t>
            </a:fld>
            <a:endParaRPr lang="en-US"/>
          </a:p>
        </p:txBody>
      </p:sp>
    </p:spTree>
    <p:extLst>
      <p:ext uri="{BB962C8B-B14F-4D97-AF65-F5344CB8AC3E}">
        <p14:creationId xmlns:p14="http://schemas.microsoft.com/office/powerpoint/2010/main" val="3398315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Nhập</a:t>
            </a:r>
            <a:r>
              <a:rPr lang="en-US" baseline="0" dirty="0" smtClean="0"/>
              <a:t> password</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5</a:t>
            </a:fld>
            <a:endParaRPr lang="en-US"/>
          </a:p>
        </p:txBody>
      </p:sp>
    </p:spTree>
    <p:extLst>
      <p:ext uri="{BB962C8B-B14F-4D97-AF65-F5344CB8AC3E}">
        <p14:creationId xmlns:p14="http://schemas.microsoft.com/office/powerpoint/2010/main" val="284392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Lỗi</a:t>
            </a:r>
            <a:r>
              <a:rPr lang="en-US" dirty="0" smtClean="0"/>
              <a:t> </a:t>
            </a:r>
            <a:r>
              <a:rPr lang="en-US" dirty="0" err="1" smtClean="0"/>
              <a:t>đăng</a:t>
            </a:r>
            <a:r>
              <a:rPr lang="en-US" baseline="0" dirty="0" smtClean="0"/>
              <a:t> </a:t>
            </a:r>
            <a:r>
              <a:rPr lang="en-US" baseline="0" dirty="0" err="1" smtClean="0"/>
              <a:t>nhập</a:t>
            </a:r>
            <a:r>
              <a:rPr lang="en-US" baseline="0" dirty="0" smtClean="0"/>
              <a:t> 2</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6</a:t>
            </a:fld>
            <a:endParaRPr lang="en-US"/>
          </a:p>
        </p:txBody>
      </p:sp>
    </p:spTree>
    <p:extLst>
      <p:ext uri="{BB962C8B-B14F-4D97-AF65-F5344CB8AC3E}">
        <p14:creationId xmlns:p14="http://schemas.microsoft.com/office/powerpoint/2010/main" val="2438383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Tài</a:t>
            </a:r>
            <a:r>
              <a:rPr lang="en-US" baseline="0" dirty="0" smtClean="0"/>
              <a:t> </a:t>
            </a:r>
            <a:r>
              <a:rPr lang="en-US" baseline="0" dirty="0" err="1" smtClean="0"/>
              <a:t>khoản</a:t>
            </a:r>
            <a:r>
              <a:rPr lang="en-US" baseline="0" dirty="0" smtClean="0"/>
              <a:t> </a:t>
            </a:r>
            <a:r>
              <a:rPr lang="en-US" baseline="0" dirty="0" err="1" smtClean="0"/>
              <a:t>nhân</a:t>
            </a:r>
            <a:r>
              <a:rPr lang="en-US" baseline="0" dirty="0" smtClean="0"/>
              <a:t> </a:t>
            </a:r>
            <a:r>
              <a:rPr lang="en-US" baseline="0" dirty="0" err="1" smtClean="0"/>
              <a:t>viên</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7</a:t>
            </a:fld>
            <a:endParaRPr lang="en-US"/>
          </a:p>
        </p:txBody>
      </p:sp>
    </p:spTree>
    <p:extLst>
      <p:ext uri="{BB962C8B-B14F-4D97-AF65-F5344CB8AC3E}">
        <p14:creationId xmlns:p14="http://schemas.microsoft.com/office/powerpoint/2010/main" val="2274302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Gd</a:t>
            </a:r>
            <a:r>
              <a:rPr lang="en-US" baseline="0" dirty="0" smtClean="0"/>
              <a:t> </a:t>
            </a:r>
            <a:r>
              <a:rPr lang="en-US" baseline="0" dirty="0" err="1" smtClean="0"/>
              <a:t>đăng</a:t>
            </a:r>
            <a:r>
              <a:rPr lang="en-US" baseline="0" dirty="0" smtClean="0"/>
              <a:t> </a:t>
            </a:r>
            <a:r>
              <a:rPr lang="en-US" baseline="0" dirty="0" err="1" smtClean="0"/>
              <a:t>nhập</a:t>
            </a:r>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8</a:t>
            </a:fld>
            <a:endParaRPr lang="en-US"/>
          </a:p>
        </p:txBody>
      </p:sp>
    </p:spTree>
    <p:extLst>
      <p:ext uri="{BB962C8B-B14F-4D97-AF65-F5344CB8AC3E}">
        <p14:creationId xmlns:p14="http://schemas.microsoft.com/office/powerpoint/2010/main" val="1419838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Tài</a:t>
            </a:r>
            <a:r>
              <a:rPr lang="en-US" baseline="0" dirty="0" smtClean="0"/>
              <a:t> </a:t>
            </a:r>
            <a:r>
              <a:rPr lang="en-US" baseline="0" dirty="0" err="1" smtClean="0"/>
              <a:t>khoản</a:t>
            </a:r>
            <a:r>
              <a:rPr lang="en-US" baseline="0" dirty="0" smtClean="0"/>
              <a:t> </a:t>
            </a:r>
            <a:r>
              <a:rPr lang="en-US" baseline="0" dirty="0" err="1" smtClean="0"/>
              <a:t>qtv</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E522582-5E44-4F91-9F82-26F136BE5EBC}" type="slidenum">
              <a:rPr lang="en-US" smtClean="0"/>
              <a:t>9</a:t>
            </a:fld>
            <a:endParaRPr lang="en-US"/>
          </a:p>
        </p:txBody>
      </p:sp>
    </p:spTree>
    <p:extLst>
      <p:ext uri="{BB962C8B-B14F-4D97-AF65-F5344CB8AC3E}">
        <p14:creationId xmlns:p14="http://schemas.microsoft.com/office/powerpoint/2010/main" val="1666987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600201"/>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600201"/>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535113"/>
            <a:ext cx="303014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73051"/>
            <a:ext cx="3833813"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612775"/>
            <a:ext cx="41148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12/26/2023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6" Type="http://schemas.openxmlformats.org/officeDocument/2006/relationships/slide" Target="slide17.xml"/><Relationship Id="rId18" Type="http://schemas.openxmlformats.org/officeDocument/2006/relationships/image" Target="../media/image42.svg"/><Relationship Id="rId39" Type="http://schemas.openxmlformats.org/officeDocument/2006/relationships/image" Target="../media/image12.png"/><Relationship Id="rId3" Type="http://schemas.openxmlformats.org/officeDocument/2006/relationships/image" Target="../media/image3.png"/><Relationship Id="rId34" Type="http://schemas.openxmlformats.org/officeDocument/2006/relationships/image" Target="../media/image10.png"/><Relationship Id="rId42" Type="http://schemas.openxmlformats.org/officeDocument/2006/relationships/slide" Target="slide32.xml"/><Relationship Id="rId25" Type="http://schemas.openxmlformats.org/officeDocument/2006/relationships/slide" Target="slide11.xml"/><Relationship Id="rId33" Type="http://schemas.openxmlformats.org/officeDocument/2006/relationships/image" Target="../media/image9.png"/><Relationship Id="rId38" Type="http://schemas.openxmlformats.org/officeDocument/2006/relationships/image" Target="../media/image11.png"/><Relationship Id="rId12" Type="http://schemas.openxmlformats.org/officeDocument/2006/relationships/image" Target="../media/image36.svg"/><Relationship Id="rId2" Type="http://schemas.openxmlformats.org/officeDocument/2006/relationships/notesSlide" Target="../notesSlides/notesSlide10.xml"/><Relationship Id="rId29" Type="http://schemas.openxmlformats.org/officeDocument/2006/relationships/image" Target="../media/image5.png"/><Relationship Id="rId16" Type="http://schemas.openxmlformats.org/officeDocument/2006/relationships/image" Target="../media/image40.svg"/><Relationship Id="rId20" Type="http://schemas.openxmlformats.org/officeDocument/2006/relationships/image" Target="../media/image44.svg"/><Relationship Id="rId41" Type="http://schemas.openxmlformats.org/officeDocument/2006/relationships/image" Target="../media/image14.png"/><Relationship Id="rId1" Type="http://schemas.openxmlformats.org/officeDocument/2006/relationships/slideLayout" Target="../slideLayouts/slideLayout7.xml"/><Relationship Id="rId24" Type="http://schemas.openxmlformats.org/officeDocument/2006/relationships/image" Target="../media/image48.svg"/><Relationship Id="rId6" Type="http://schemas.openxmlformats.org/officeDocument/2006/relationships/image" Target="../media/image30.svg"/><Relationship Id="rId32" Type="http://schemas.openxmlformats.org/officeDocument/2006/relationships/image" Target="../media/image8.png"/><Relationship Id="rId37" Type="http://schemas.openxmlformats.org/officeDocument/2006/relationships/slide" Target="slide27.xml"/><Relationship Id="rId40" Type="http://schemas.openxmlformats.org/officeDocument/2006/relationships/image" Target="../media/image13.png"/><Relationship Id="rId28" Type="http://schemas.openxmlformats.org/officeDocument/2006/relationships/slide" Target="slide8.xml"/><Relationship Id="rId36" Type="http://schemas.openxmlformats.org/officeDocument/2006/relationships/slide" Target="slide12.xml"/><Relationship Id="rId31" Type="http://schemas.openxmlformats.org/officeDocument/2006/relationships/image" Target="../media/image7.png"/><Relationship Id="rId10" Type="http://schemas.openxmlformats.org/officeDocument/2006/relationships/image" Target="../media/image34.svg"/><Relationship Id="rId4" Type="http://schemas.openxmlformats.org/officeDocument/2006/relationships/image" Target="../media/image4.png"/><Relationship Id="rId27" Type="http://schemas.openxmlformats.org/officeDocument/2006/relationships/slide" Target="slide22.xml"/><Relationship Id="rId30" Type="http://schemas.openxmlformats.org/officeDocument/2006/relationships/image" Target="../media/image6.png"/><Relationship Id="rId14" Type="http://schemas.openxmlformats.org/officeDocument/2006/relationships/image" Target="../media/image38.svg"/><Relationship Id="rId35" Type="http://schemas.openxmlformats.org/officeDocument/2006/relationships/slide" Target="slide10.xml"/><Relationship Id="rId22" Type="http://schemas.openxmlformats.org/officeDocument/2006/relationships/image" Target="../media/image46.svg"/><Relationship Id="rId43" Type="http://schemas.openxmlformats.org/officeDocument/2006/relationships/slide" Target="slide35.xml"/><Relationship Id="rId8" Type="http://schemas.openxmlformats.org/officeDocument/2006/relationships/image" Target="../media/image32.svg"/></Relationships>
</file>

<file path=ppt/slides/_rels/slide11.xml.rels><?xml version="1.0" encoding="UTF-8" standalone="yes"?>
<Relationships xmlns="http://schemas.openxmlformats.org/package/2006/relationships"><Relationship Id="rId26" Type="http://schemas.openxmlformats.org/officeDocument/2006/relationships/slide" Target="slide17.xml"/><Relationship Id="rId8" Type="http://schemas.openxmlformats.org/officeDocument/2006/relationships/image" Target="../media/image32.svg"/><Relationship Id="rId18" Type="http://schemas.openxmlformats.org/officeDocument/2006/relationships/image" Target="../media/image42.svg"/><Relationship Id="rId39" Type="http://schemas.openxmlformats.org/officeDocument/2006/relationships/image" Target="../media/image13.png"/><Relationship Id="rId3" Type="http://schemas.openxmlformats.org/officeDocument/2006/relationships/image" Target="../media/image3.png"/><Relationship Id="rId34" Type="http://schemas.openxmlformats.org/officeDocument/2006/relationships/image" Target="../media/image10.png"/><Relationship Id="rId42" Type="http://schemas.openxmlformats.org/officeDocument/2006/relationships/slide" Target="slide35.xml"/><Relationship Id="rId25" Type="http://schemas.openxmlformats.org/officeDocument/2006/relationships/slide" Target="slide10.xml"/><Relationship Id="rId33" Type="http://schemas.openxmlformats.org/officeDocument/2006/relationships/image" Target="../media/image9.png"/><Relationship Id="rId12" Type="http://schemas.openxmlformats.org/officeDocument/2006/relationships/image" Target="../media/image36.svg"/><Relationship Id="rId38" Type="http://schemas.openxmlformats.org/officeDocument/2006/relationships/image" Target="../media/image12.png"/><Relationship Id="rId2" Type="http://schemas.openxmlformats.org/officeDocument/2006/relationships/notesSlide" Target="../notesSlides/notesSlide11.xml"/><Relationship Id="rId29" Type="http://schemas.openxmlformats.org/officeDocument/2006/relationships/image" Target="../media/image5.png"/><Relationship Id="rId16" Type="http://schemas.openxmlformats.org/officeDocument/2006/relationships/image" Target="../media/image40.svg"/><Relationship Id="rId20" Type="http://schemas.openxmlformats.org/officeDocument/2006/relationships/image" Target="../media/image44.svg"/><Relationship Id="rId41" Type="http://schemas.openxmlformats.org/officeDocument/2006/relationships/slide" Target="slide32.xml"/><Relationship Id="rId1" Type="http://schemas.openxmlformats.org/officeDocument/2006/relationships/slideLayout" Target="../slideLayouts/slideLayout7.xml"/><Relationship Id="rId24" Type="http://schemas.openxmlformats.org/officeDocument/2006/relationships/image" Target="../media/image48.svg"/><Relationship Id="rId6" Type="http://schemas.openxmlformats.org/officeDocument/2006/relationships/image" Target="../media/image30.svg"/><Relationship Id="rId32" Type="http://schemas.openxmlformats.org/officeDocument/2006/relationships/image" Target="../media/image8.png"/><Relationship Id="rId37" Type="http://schemas.openxmlformats.org/officeDocument/2006/relationships/image" Target="../media/image11.png"/><Relationship Id="rId40" Type="http://schemas.openxmlformats.org/officeDocument/2006/relationships/image" Target="../media/image14.png"/><Relationship Id="rId28" Type="http://schemas.openxmlformats.org/officeDocument/2006/relationships/slide" Target="slide8.xml"/><Relationship Id="rId36" Type="http://schemas.openxmlformats.org/officeDocument/2006/relationships/slide" Target="slide27.xml"/><Relationship Id="rId31" Type="http://schemas.openxmlformats.org/officeDocument/2006/relationships/image" Target="../media/image7.png"/><Relationship Id="rId10" Type="http://schemas.openxmlformats.org/officeDocument/2006/relationships/image" Target="../media/image34.svg"/><Relationship Id="rId4" Type="http://schemas.openxmlformats.org/officeDocument/2006/relationships/image" Target="../media/image4.png"/><Relationship Id="rId27" Type="http://schemas.openxmlformats.org/officeDocument/2006/relationships/slide" Target="slide22.xml"/><Relationship Id="rId30" Type="http://schemas.openxmlformats.org/officeDocument/2006/relationships/image" Target="../media/image6.png"/><Relationship Id="rId14" Type="http://schemas.openxmlformats.org/officeDocument/2006/relationships/image" Target="../media/image38.svg"/><Relationship Id="rId35" Type="http://schemas.openxmlformats.org/officeDocument/2006/relationships/slide" Target="slide12.xml"/><Relationship Id="rId22" Type="http://schemas.openxmlformats.org/officeDocument/2006/relationships/image" Target="../media/image46.svg"/></Relationships>
</file>

<file path=ppt/slides/_rels/slide12.xml.rels><?xml version="1.0" encoding="UTF-8" standalone="yes"?>
<Relationships xmlns="http://schemas.openxmlformats.org/package/2006/relationships"><Relationship Id="rId26" Type="http://schemas.microsoft.com/office/2007/relationships/hdphoto" Target="../media/hdphoto1.wdp"/><Relationship Id="rId39" Type="http://schemas.openxmlformats.org/officeDocument/2006/relationships/image" Target="../media/image8.png"/><Relationship Id="rId18" Type="http://schemas.openxmlformats.org/officeDocument/2006/relationships/image" Target="../media/image42.svg"/><Relationship Id="rId34" Type="http://schemas.openxmlformats.org/officeDocument/2006/relationships/slide" Target="slide22.xml"/><Relationship Id="rId42" Type="http://schemas.openxmlformats.org/officeDocument/2006/relationships/slide" Target="slide12.xml"/><Relationship Id="rId47" Type="http://schemas.openxmlformats.org/officeDocument/2006/relationships/image" Target="../media/image14.png"/><Relationship Id="rId25" Type="http://schemas.openxmlformats.org/officeDocument/2006/relationships/image" Target="../media/image15.png"/><Relationship Id="rId33" Type="http://schemas.openxmlformats.org/officeDocument/2006/relationships/slide" Target="slide17.xml"/><Relationship Id="rId38" Type="http://schemas.openxmlformats.org/officeDocument/2006/relationships/image" Target="../media/image7.png"/><Relationship Id="rId12" Type="http://schemas.openxmlformats.org/officeDocument/2006/relationships/image" Target="../media/image36.svg"/><Relationship Id="rId46" Type="http://schemas.openxmlformats.org/officeDocument/2006/relationships/image" Target="../media/image13.png"/><Relationship Id="rId2" Type="http://schemas.openxmlformats.org/officeDocument/2006/relationships/notesSlide" Target="../notesSlides/notesSlide12.xml"/><Relationship Id="rId29" Type="http://schemas.microsoft.com/office/2007/relationships/hdphoto" Target="../media/hdphoto2.wdp"/><Relationship Id="rId41" Type="http://schemas.openxmlformats.org/officeDocument/2006/relationships/image" Target="../media/image10.png"/><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7.xml"/><Relationship Id="rId24" Type="http://schemas.openxmlformats.org/officeDocument/2006/relationships/image" Target="../media/image48.svg"/><Relationship Id="rId32" Type="http://schemas.openxmlformats.org/officeDocument/2006/relationships/slide" Target="slide13.xml"/><Relationship Id="rId6" Type="http://schemas.openxmlformats.org/officeDocument/2006/relationships/image" Target="../media/image30.svg"/><Relationship Id="rId37" Type="http://schemas.openxmlformats.org/officeDocument/2006/relationships/image" Target="../media/image6.png"/><Relationship Id="rId40" Type="http://schemas.openxmlformats.org/officeDocument/2006/relationships/image" Target="../media/image9.png"/><Relationship Id="rId45" Type="http://schemas.openxmlformats.org/officeDocument/2006/relationships/image" Target="../media/image12.png"/><Relationship Id="rId28" Type="http://schemas.openxmlformats.org/officeDocument/2006/relationships/image" Target="../media/image16.png"/><Relationship Id="rId36" Type="http://schemas.openxmlformats.org/officeDocument/2006/relationships/image" Target="../media/image5.png"/><Relationship Id="rId49" Type="http://schemas.openxmlformats.org/officeDocument/2006/relationships/slide" Target="slide35.xml"/><Relationship Id="rId31" Type="http://schemas.microsoft.com/office/2007/relationships/hdphoto" Target="../media/hdphoto3.wdp"/><Relationship Id="rId10" Type="http://schemas.openxmlformats.org/officeDocument/2006/relationships/image" Target="../media/image34.svg"/><Relationship Id="rId44" Type="http://schemas.openxmlformats.org/officeDocument/2006/relationships/image" Target="../media/image11.png"/><Relationship Id="rId27" Type="http://schemas.openxmlformats.org/officeDocument/2006/relationships/slide" Target="slide10.xml"/><Relationship Id="rId30" Type="http://schemas.openxmlformats.org/officeDocument/2006/relationships/image" Target="../media/image17.png"/><Relationship Id="rId35" Type="http://schemas.openxmlformats.org/officeDocument/2006/relationships/slide" Target="slide8.xml"/><Relationship Id="rId14" Type="http://schemas.openxmlformats.org/officeDocument/2006/relationships/image" Target="../media/image38.svg"/><Relationship Id="rId43" Type="http://schemas.openxmlformats.org/officeDocument/2006/relationships/slide" Target="slide27.xml"/><Relationship Id="rId22" Type="http://schemas.openxmlformats.org/officeDocument/2006/relationships/image" Target="../media/image46.svg"/><Relationship Id="rId48" Type="http://schemas.openxmlformats.org/officeDocument/2006/relationships/slide" Target="slide32.xml"/><Relationship Id="rId8" Type="http://schemas.openxmlformats.org/officeDocument/2006/relationships/image" Target="../media/image32.svg"/><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26" Type="http://schemas.openxmlformats.org/officeDocument/2006/relationships/image" Target="../media/image19.jpg"/><Relationship Id="rId18" Type="http://schemas.openxmlformats.org/officeDocument/2006/relationships/image" Target="../media/image42.svg"/><Relationship Id="rId39" Type="http://schemas.openxmlformats.org/officeDocument/2006/relationships/slide" Target="slide27.xml"/><Relationship Id="rId3" Type="http://schemas.openxmlformats.org/officeDocument/2006/relationships/image" Target="../media/image4.png"/><Relationship Id="rId34" Type="http://schemas.openxmlformats.org/officeDocument/2006/relationships/image" Target="../media/image8.png"/><Relationship Id="rId42" Type="http://schemas.openxmlformats.org/officeDocument/2006/relationships/image" Target="../media/image13.png"/><Relationship Id="rId25" Type="http://schemas.openxmlformats.org/officeDocument/2006/relationships/image" Target="../media/image18.png"/><Relationship Id="rId33" Type="http://schemas.openxmlformats.org/officeDocument/2006/relationships/image" Target="../media/image7.png"/><Relationship Id="rId38" Type="http://schemas.openxmlformats.org/officeDocument/2006/relationships/slide" Target="slide12.xml"/><Relationship Id="rId12" Type="http://schemas.openxmlformats.org/officeDocument/2006/relationships/image" Target="../media/image36.svg"/><Relationship Id="rId2" Type="http://schemas.openxmlformats.org/officeDocument/2006/relationships/notesSlide" Target="../notesSlides/notesSlide13.xml"/><Relationship Id="rId29" Type="http://schemas.openxmlformats.org/officeDocument/2006/relationships/slide" Target="slide22.xml"/><Relationship Id="rId41" Type="http://schemas.openxmlformats.org/officeDocument/2006/relationships/image" Target="../media/image12.png"/><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7.xml"/><Relationship Id="rId24" Type="http://schemas.openxmlformats.org/officeDocument/2006/relationships/image" Target="../media/image48.svg"/><Relationship Id="rId6" Type="http://schemas.openxmlformats.org/officeDocument/2006/relationships/image" Target="../media/image30.svg"/><Relationship Id="rId32" Type="http://schemas.openxmlformats.org/officeDocument/2006/relationships/image" Target="../media/image6.png"/><Relationship Id="rId37" Type="http://schemas.openxmlformats.org/officeDocument/2006/relationships/slide" Target="slide10.xml"/><Relationship Id="rId40" Type="http://schemas.openxmlformats.org/officeDocument/2006/relationships/image" Target="../media/image11.png"/><Relationship Id="rId45" Type="http://schemas.openxmlformats.org/officeDocument/2006/relationships/slide" Target="slide35.xml"/><Relationship Id="rId28" Type="http://schemas.openxmlformats.org/officeDocument/2006/relationships/slide" Target="slide17.xml"/><Relationship Id="rId36" Type="http://schemas.openxmlformats.org/officeDocument/2006/relationships/image" Target="../media/image10.png"/><Relationship Id="rId31" Type="http://schemas.openxmlformats.org/officeDocument/2006/relationships/image" Target="../media/image5.png"/><Relationship Id="rId10" Type="http://schemas.openxmlformats.org/officeDocument/2006/relationships/image" Target="../media/image34.svg"/><Relationship Id="rId44" Type="http://schemas.openxmlformats.org/officeDocument/2006/relationships/slide" Target="slide32.xml"/><Relationship Id="rId27" Type="http://schemas.openxmlformats.org/officeDocument/2006/relationships/slide" Target="slide14.xml"/><Relationship Id="rId30" Type="http://schemas.openxmlformats.org/officeDocument/2006/relationships/slide" Target="slide8.xml"/><Relationship Id="rId14" Type="http://schemas.openxmlformats.org/officeDocument/2006/relationships/image" Target="../media/image38.svg"/><Relationship Id="rId35" Type="http://schemas.openxmlformats.org/officeDocument/2006/relationships/image" Target="../media/image9.png"/><Relationship Id="rId43" Type="http://schemas.openxmlformats.org/officeDocument/2006/relationships/image" Target="../media/image14.png"/><Relationship Id="rId22" Type="http://schemas.openxmlformats.org/officeDocument/2006/relationships/image" Target="../media/image46.svg"/><Relationship Id="rId8" Type="http://schemas.openxmlformats.org/officeDocument/2006/relationships/image" Target="../media/image32.svg"/></Relationships>
</file>

<file path=ppt/slides/_rels/slide14.xml.rels><?xml version="1.0" encoding="UTF-8" standalone="yes"?>
<Relationships xmlns="http://schemas.openxmlformats.org/package/2006/relationships"><Relationship Id="rId26" Type="http://schemas.microsoft.com/office/2007/relationships/hdphoto" Target="../media/hdphoto1.wdp"/><Relationship Id="rId39" Type="http://schemas.openxmlformats.org/officeDocument/2006/relationships/image" Target="../media/image7.png"/><Relationship Id="rId18" Type="http://schemas.openxmlformats.org/officeDocument/2006/relationships/image" Target="../media/image42.svg"/><Relationship Id="rId34" Type="http://schemas.openxmlformats.org/officeDocument/2006/relationships/slide" Target="slide17.xml"/><Relationship Id="rId42" Type="http://schemas.openxmlformats.org/officeDocument/2006/relationships/image" Target="../media/image10.png"/><Relationship Id="rId47" Type="http://schemas.openxmlformats.org/officeDocument/2006/relationships/image" Target="../media/image14.png"/><Relationship Id="rId25" Type="http://schemas.openxmlformats.org/officeDocument/2006/relationships/image" Target="../media/image15.png"/><Relationship Id="rId33" Type="http://schemas.openxmlformats.org/officeDocument/2006/relationships/slide" Target="slide12.xml"/><Relationship Id="rId38" Type="http://schemas.openxmlformats.org/officeDocument/2006/relationships/image" Target="../media/image6.png"/><Relationship Id="rId12" Type="http://schemas.openxmlformats.org/officeDocument/2006/relationships/image" Target="../media/image36.svg"/><Relationship Id="rId46" Type="http://schemas.openxmlformats.org/officeDocument/2006/relationships/image" Target="../media/image13.png"/><Relationship Id="rId2" Type="http://schemas.openxmlformats.org/officeDocument/2006/relationships/notesSlide" Target="../notesSlides/notesSlide14.xml"/><Relationship Id="rId29" Type="http://schemas.microsoft.com/office/2007/relationships/hdphoto" Target="../media/hdphoto2.wdp"/><Relationship Id="rId41" Type="http://schemas.openxmlformats.org/officeDocument/2006/relationships/image" Target="../media/image9.png"/><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7.xml"/><Relationship Id="rId24" Type="http://schemas.openxmlformats.org/officeDocument/2006/relationships/image" Target="../media/image48.svg"/><Relationship Id="rId32" Type="http://schemas.openxmlformats.org/officeDocument/2006/relationships/slide" Target="slide15.xml"/><Relationship Id="rId37" Type="http://schemas.openxmlformats.org/officeDocument/2006/relationships/image" Target="../media/image5.png"/><Relationship Id="rId6" Type="http://schemas.openxmlformats.org/officeDocument/2006/relationships/image" Target="../media/image30.svg"/><Relationship Id="rId40" Type="http://schemas.openxmlformats.org/officeDocument/2006/relationships/image" Target="../media/image8.png"/><Relationship Id="rId45" Type="http://schemas.openxmlformats.org/officeDocument/2006/relationships/image" Target="../media/image12.png"/><Relationship Id="rId28" Type="http://schemas.openxmlformats.org/officeDocument/2006/relationships/image" Target="../media/image16.png"/><Relationship Id="rId36" Type="http://schemas.openxmlformats.org/officeDocument/2006/relationships/slide" Target="slide8.xml"/><Relationship Id="rId49" Type="http://schemas.openxmlformats.org/officeDocument/2006/relationships/slide" Target="slide35.xml"/><Relationship Id="rId31" Type="http://schemas.microsoft.com/office/2007/relationships/hdphoto" Target="../media/hdphoto3.wdp"/><Relationship Id="rId10" Type="http://schemas.openxmlformats.org/officeDocument/2006/relationships/image" Target="../media/image34.svg"/><Relationship Id="rId44" Type="http://schemas.openxmlformats.org/officeDocument/2006/relationships/image" Target="../media/image11.png"/><Relationship Id="rId27" Type="http://schemas.openxmlformats.org/officeDocument/2006/relationships/slide" Target="slide10.xml"/><Relationship Id="rId30" Type="http://schemas.openxmlformats.org/officeDocument/2006/relationships/image" Target="../media/image17.png"/><Relationship Id="rId35" Type="http://schemas.openxmlformats.org/officeDocument/2006/relationships/slide" Target="slide22.xml"/><Relationship Id="rId14" Type="http://schemas.openxmlformats.org/officeDocument/2006/relationships/image" Target="../media/image38.svg"/><Relationship Id="rId43" Type="http://schemas.openxmlformats.org/officeDocument/2006/relationships/slide" Target="slide27.xml"/><Relationship Id="rId22" Type="http://schemas.openxmlformats.org/officeDocument/2006/relationships/image" Target="../media/image46.svg"/><Relationship Id="rId48" Type="http://schemas.openxmlformats.org/officeDocument/2006/relationships/slide" Target="slide32.xml"/><Relationship Id="rId8" Type="http://schemas.openxmlformats.org/officeDocument/2006/relationships/image" Target="../media/image32.svg"/><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26" Type="http://schemas.openxmlformats.org/officeDocument/2006/relationships/image" Target="../media/image19.jpg"/><Relationship Id="rId18" Type="http://schemas.openxmlformats.org/officeDocument/2006/relationships/image" Target="../media/image42.svg"/><Relationship Id="rId39" Type="http://schemas.openxmlformats.org/officeDocument/2006/relationships/slide" Target="slide12.xml"/><Relationship Id="rId3" Type="http://schemas.openxmlformats.org/officeDocument/2006/relationships/image" Target="../media/image4.png"/><Relationship Id="rId34" Type="http://schemas.openxmlformats.org/officeDocument/2006/relationships/image" Target="../media/image7.png"/><Relationship Id="rId42" Type="http://schemas.openxmlformats.org/officeDocument/2006/relationships/image" Target="../media/image12.png"/><Relationship Id="rId25" Type="http://schemas.openxmlformats.org/officeDocument/2006/relationships/image" Target="../media/image18.png"/><Relationship Id="rId33" Type="http://schemas.openxmlformats.org/officeDocument/2006/relationships/image" Target="../media/image6.png"/><Relationship Id="rId38" Type="http://schemas.openxmlformats.org/officeDocument/2006/relationships/slide" Target="slide10.xml"/><Relationship Id="rId12" Type="http://schemas.openxmlformats.org/officeDocument/2006/relationships/image" Target="../media/image36.svg"/><Relationship Id="rId46" Type="http://schemas.openxmlformats.org/officeDocument/2006/relationships/slide" Target="slide35.xml"/><Relationship Id="rId2" Type="http://schemas.openxmlformats.org/officeDocument/2006/relationships/notesSlide" Target="../notesSlides/notesSlide15.xml"/><Relationship Id="rId29" Type="http://schemas.openxmlformats.org/officeDocument/2006/relationships/slide" Target="slide17.xml"/><Relationship Id="rId41" Type="http://schemas.openxmlformats.org/officeDocument/2006/relationships/image" Target="../media/image11.png"/><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7.xml"/><Relationship Id="rId24" Type="http://schemas.openxmlformats.org/officeDocument/2006/relationships/image" Target="../media/image48.svg"/><Relationship Id="rId32" Type="http://schemas.openxmlformats.org/officeDocument/2006/relationships/image" Target="../media/image5.png"/><Relationship Id="rId6" Type="http://schemas.openxmlformats.org/officeDocument/2006/relationships/image" Target="../media/image30.svg"/><Relationship Id="rId37" Type="http://schemas.openxmlformats.org/officeDocument/2006/relationships/image" Target="../media/image10.png"/><Relationship Id="rId40" Type="http://schemas.openxmlformats.org/officeDocument/2006/relationships/slide" Target="slide27.xml"/><Relationship Id="rId45" Type="http://schemas.openxmlformats.org/officeDocument/2006/relationships/slide" Target="slide32.xml"/><Relationship Id="rId28" Type="http://schemas.openxmlformats.org/officeDocument/2006/relationships/image" Target="../media/image20.jfif"/><Relationship Id="rId36" Type="http://schemas.openxmlformats.org/officeDocument/2006/relationships/image" Target="../media/image9.png"/><Relationship Id="rId31" Type="http://schemas.openxmlformats.org/officeDocument/2006/relationships/slide" Target="slide8.xml"/><Relationship Id="rId10" Type="http://schemas.openxmlformats.org/officeDocument/2006/relationships/image" Target="../media/image34.svg"/><Relationship Id="rId44" Type="http://schemas.openxmlformats.org/officeDocument/2006/relationships/image" Target="../media/image14.png"/><Relationship Id="rId27" Type="http://schemas.openxmlformats.org/officeDocument/2006/relationships/slide" Target="slide16.xml"/><Relationship Id="rId30" Type="http://schemas.openxmlformats.org/officeDocument/2006/relationships/slide" Target="slide22.xml"/><Relationship Id="rId35" Type="http://schemas.openxmlformats.org/officeDocument/2006/relationships/image" Target="../media/image8.png"/><Relationship Id="rId14" Type="http://schemas.openxmlformats.org/officeDocument/2006/relationships/image" Target="../media/image38.svg"/><Relationship Id="rId43" Type="http://schemas.openxmlformats.org/officeDocument/2006/relationships/image" Target="../media/image13.png"/><Relationship Id="rId22" Type="http://schemas.openxmlformats.org/officeDocument/2006/relationships/image" Target="../media/image46.svg"/><Relationship Id="rId8" Type="http://schemas.openxmlformats.org/officeDocument/2006/relationships/image" Target="../media/image32.svg"/></Relationships>
</file>

<file path=ppt/slides/_rels/slide16.xml.rels><?xml version="1.0" encoding="UTF-8" standalone="yes"?>
<Relationships xmlns="http://schemas.openxmlformats.org/package/2006/relationships"><Relationship Id="rId26" Type="http://schemas.microsoft.com/office/2007/relationships/hdphoto" Target="../media/hdphoto1.wdp"/><Relationship Id="rId39" Type="http://schemas.openxmlformats.org/officeDocument/2006/relationships/image" Target="../media/image7.png"/><Relationship Id="rId18" Type="http://schemas.openxmlformats.org/officeDocument/2006/relationships/image" Target="../media/image42.svg"/><Relationship Id="rId34" Type="http://schemas.openxmlformats.org/officeDocument/2006/relationships/slide" Target="slide17.xml"/><Relationship Id="rId42" Type="http://schemas.openxmlformats.org/officeDocument/2006/relationships/image" Target="../media/image10.png"/><Relationship Id="rId47" Type="http://schemas.openxmlformats.org/officeDocument/2006/relationships/image" Target="../media/image14.png"/><Relationship Id="rId25" Type="http://schemas.openxmlformats.org/officeDocument/2006/relationships/image" Target="../media/image15.png"/><Relationship Id="rId33" Type="http://schemas.openxmlformats.org/officeDocument/2006/relationships/slide" Target="slide12.xml"/><Relationship Id="rId38" Type="http://schemas.openxmlformats.org/officeDocument/2006/relationships/image" Target="../media/image6.png"/><Relationship Id="rId12" Type="http://schemas.openxmlformats.org/officeDocument/2006/relationships/image" Target="../media/image36.svg"/><Relationship Id="rId46" Type="http://schemas.openxmlformats.org/officeDocument/2006/relationships/image" Target="../media/image13.png"/><Relationship Id="rId2" Type="http://schemas.openxmlformats.org/officeDocument/2006/relationships/notesSlide" Target="../notesSlides/notesSlide16.xml"/><Relationship Id="rId29" Type="http://schemas.microsoft.com/office/2007/relationships/hdphoto" Target="../media/hdphoto2.wdp"/><Relationship Id="rId41" Type="http://schemas.openxmlformats.org/officeDocument/2006/relationships/image" Target="../media/image9.png"/><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7.xml"/><Relationship Id="rId24" Type="http://schemas.openxmlformats.org/officeDocument/2006/relationships/image" Target="../media/image48.svg"/><Relationship Id="rId32" Type="http://schemas.openxmlformats.org/officeDocument/2006/relationships/slide" Target="slide15.xml"/><Relationship Id="rId37" Type="http://schemas.openxmlformats.org/officeDocument/2006/relationships/image" Target="../media/image5.png"/><Relationship Id="rId6" Type="http://schemas.openxmlformats.org/officeDocument/2006/relationships/image" Target="../media/image30.svg"/><Relationship Id="rId40" Type="http://schemas.openxmlformats.org/officeDocument/2006/relationships/image" Target="../media/image8.png"/><Relationship Id="rId45" Type="http://schemas.openxmlformats.org/officeDocument/2006/relationships/image" Target="../media/image12.png"/><Relationship Id="rId28" Type="http://schemas.openxmlformats.org/officeDocument/2006/relationships/image" Target="../media/image16.png"/><Relationship Id="rId36" Type="http://schemas.openxmlformats.org/officeDocument/2006/relationships/slide" Target="slide8.xml"/><Relationship Id="rId49" Type="http://schemas.openxmlformats.org/officeDocument/2006/relationships/slide" Target="slide35.xml"/><Relationship Id="rId31" Type="http://schemas.microsoft.com/office/2007/relationships/hdphoto" Target="../media/hdphoto3.wdp"/><Relationship Id="rId10" Type="http://schemas.openxmlformats.org/officeDocument/2006/relationships/image" Target="../media/image34.svg"/><Relationship Id="rId44" Type="http://schemas.openxmlformats.org/officeDocument/2006/relationships/image" Target="../media/image11.png"/><Relationship Id="rId27" Type="http://schemas.openxmlformats.org/officeDocument/2006/relationships/slide" Target="slide10.xml"/><Relationship Id="rId30" Type="http://schemas.openxmlformats.org/officeDocument/2006/relationships/image" Target="../media/image17.png"/><Relationship Id="rId35" Type="http://schemas.openxmlformats.org/officeDocument/2006/relationships/slide" Target="slide22.xml"/><Relationship Id="rId14" Type="http://schemas.openxmlformats.org/officeDocument/2006/relationships/image" Target="../media/image38.svg"/><Relationship Id="rId43" Type="http://schemas.openxmlformats.org/officeDocument/2006/relationships/slide" Target="slide27.xml"/><Relationship Id="rId22" Type="http://schemas.openxmlformats.org/officeDocument/2006/relationships/image" Target="../media/image46.svg"/><Relationship Id="rId48" Type="http://schemas.openxmlformats.org/officeDocument/2006/relationships/slide" Target="slide32.xml"/><Relationship Id="rId8" Type="http://schemas.openxmlformats.org/officeDocument/2006/relationships/image" Target="../media/image32.svg"/><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8" Type="http://schemas.openxmlformats.org/officeDocument/2006/relationships/image" Target="../media/image42.svg"/><Relationship Id="rId26" Type="http://schemas.openxmlformats.org/officeDocument/2006/relationships/image" Target="../media/image13.png"/><Relationship Id="rId39" Type="http://schemas.openxmlformats.org/officeDocument/2006/relationships/image" Target="../media/image17.png"/><Relationship Id="rId21" Type="http://schemas.openxmlformats.org/officeDocument/2006/relationships/slide" Target="slide12.xml"/><Relationship Id="rId34" Type="http://schemas.openxmlformats.org/officeDocument/2006/relationships/slide" Target="slide18.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38" Type="http://schemas.microsoft.com/office/2007/relationships/hdphoto" Target="../media/hdphoto2.wdp"/><Relationship Id="rId2" Type="http://schemas.openxmlformats.org/officeDocument/2006/relationships/notesSlide" Target="../notesSlides/notesSlide17.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37" Type="http://schemas.openxmlformats.org/officeDocument/2006/relationships/image" Target="../media/image16.png"/><Relationship Id="rId40" Type="http://schemas.microsoft.com/office/2007/relationships/hdphoto" Target="../media/hdphoto3.wdp"/><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36" Type="http://schemas.microsoft.com/office/2007/relationships/hdphoto" Target="../media/hdphoto4.wdp"/><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 Id="rId35" Type="http://schemas.openxmlformats.org/officeDocument/2006/relationships/image" Target="../media/image21.png"/><Relationship Id="rId8" Type="http://schemas.openxmlformats.org/officeDocument/2006/relationships/image" Target="../media/image6.png"/><Relationship Id="rId3" Type="http://schemas.openxmlformats.org/officeDocument/2006/relationships/slide" Target="slide17.xml"/></Relationships>
</file>

<file path=ppt/slides/_rels/slide18.xml.rels><?xml version="1.0" encoding="UTF-8" standalone="yes"?>
<Relationships xmlns="http://schemas.openxmlformats.org/package/2006/relationships"><Relationship Id="rId18" Type="http://schemas.openxmlformats.org/officeDocument/2006/relationships/image" Target="../media/image42.svg"/><Relationship Id="rId26" Type="http://schemas.openxmlformats.org/officeDocument/2006/relationships/image" Target="../media/image13.png"/><Relationship Id="rId3" Type="http://schemas.openxmlformats.org/officeDocument/2006/relationships/slide" Target="slide17.xml"/><Relationship Id="rId21" Type="http://schemas.openxmlformats.org/officeDocument/2006/relationships/slide" Target="slide12.xml"/><Relationship Id="rId34" Type="http://schemas.openxmlformats.org/officeDocument/2006/relationships/slide" Target="slide19.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2" Type="http://schemas.openxmlformats.org/officeDocument/2006/relationships/notesSlide" Target="../notesSlides/notesSlide18.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 Id="rId35" Type="http://schemas.openxmlformats.org/officeDocument/2006/relationships/image" Target="../media/image22.png"/><Relationship Id="rId8" Type="http://schemas.openxmlformats.org/officeDocument/2006/relationships/image" Target="../media/image6.png"/></Relationships>
</file>

<file path=ppt/slides/_rels/slide19.xml.rels><?xml version="1.0" encoding="UTF-8" standalone="yes"?>
<Relationships xmlns="http://schemas.openxmlformats.org/package/2006/relationships"><Relationship Id="rId18" Type="http://schemas.openxmlformats.org/officeDocument/2006/relationships/image" Target="../media/image42.svg"/><Relationship Id="rId26" Type="http://schemas.openxmlformats.org/officeDocument/2006/relationships/image" Target="../media/image13.png"/><Relationship Id="rId39" Type="http://schemas.openxmlformats.org/officeDocument/2006/relationships/image" Target="../media/image17.png"/><Relationship Id="rId21" Type="http://schemas.openxmlformats.org/officeDocument/2006/relationships/slide" Target="slide12.xml"/><Relationship Id="rId34" Type="http://schemas.openxmlformats.org/officeDocument/2006/relationships/slide" Target="slide18.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38" Type="http://schemas.microsoft.com/office/2007/relationships/hdphoto" Target="../media/hdphoto2.wdp"/><Relationship Id="rId2" Type="http://schemas.openxmlformats.org/officeDocument/2006/relationships/notesSlide" Target="../notesSlides/notesSlide19.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41" Type="http://schemas.openxmlformats.org/officeDocument/2006/relationships/slide" Target="slide20.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37" Type="http://schemas.openxmlformats.org/officeDocument/2006/relationships/image" Target="../media/image16.png"/><Relationship Id="rId40" Type="http://schemas.microsoft.com/office/2007/relationships/hdphoto" Target="../media/hdphoto3.wdp"/><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36" Type="http://schemas.microsoft.com/office/2007/relationships/hdphoto" Target="../media/hdphoto4.wdp"/><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 Id="rId35" Type="http://schemas.openxmlformats.org/officeDocument/2006/relationships/image" Target="../media/image21.png"/><Relationship Id="rId8" Type="http://schemas.openxmlformats.org/officeDocument/2006/relationships/image" Target="../media/image6.png"/><Relationship Id="rId3"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3.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42.svg"/><Relationship Id="rId26" Type="http://schemas.openxmlformats.org/officeDocument/2006/relationships/image" Target="../media/image13.png"/><Relationship Id="rId3" Type="http://schemas.openxmlformats.org/officeDocument/2006/relationships/slide" Target="slide17.xml"/><Relationship Id="rId21" Type="http://schemas.openxmlformats.org/officeDocument/2006/relationships/slide" Target="slide12.xml"/><Relationship Id="rId34" Type="http://schemas.openxmlformats.org/officeDocument/2006/relationships/slide" Target="slide21.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2" Type="http://schemas.openxmlformats.org/officeDocument/2006/relationships/notesSlide" Target="../notesSlides/notesSlide20.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s>
</file>

<file path=ppt/slides/_rels/slide21.xml.rels><?xml version="1.0" encoding="UTF-8" standalone="yes"?>
<Relationships xmlns="http://schemas.openxmlformats.org/package/2006/relationships"><Relationship Id="rId18" Type="http://schemas.openxmlformats.org/officeDocument/2006/relationships/image" Target="../media/image42.svg"/><Relationship Id="rId26" Type="http://schemas.openxmlformats.org/officeDocument/2006/relationships/image" Target="../media/image13.png"/><Relationship Id="rId39" Type="http://schemas.openxmlformats.org/officeDocument/2006/relationships/image" Target="../media/image17.png"/><Relationship Id="rId21" Type="http://schemas.openxmlformats.org/officeDocument/2006/relationships/slide" Target="slide12.xml"/><Relationship Id="rId34" Type="http://schemas.openxmlformats.org/officeDocument/2006/relationships/slide" Target="slide18.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38" Type="http://schemas.microsoft.com/office/2007/relationships/hdphoto" Target="../media/hdphoto2.wdp"/><Relationship Id="rId2" Type="http://schemas.openxmlformats.org/officeDocument/2006/relationships/notesSlide" Target="../notesSlides/notesSlide21.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41" Type="http://schemas.openxmlformats.org/officeDocument/2006/relationships/slide" Target="slide20.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37" Type="http://schemas.openxmlformats.org/officeDocument/2006/relationships/image" Target="../media/image16.png"/><Relationship Id="rId40" Type="http://schemas.microsoft.com/office/2007/relationships/hdphoto" Target="../media/hdphoto3.wdp"/><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36" Type="http://schemas.microsoft.com/office/2007/relationships/hdphoto" Target="../media/hdphoto4.wdp"/><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 Id="rId35" Type="http://schemas.openxmlformats.org/officeDocument/2006/relationships/image" Target="../media/image21.png"/><Relationship Id="rId8" Type="http://schemas.openxmlformats.org/officeDocument/2006/relationships/image" Target="../media/image6.png"/><Relationship Id="rId3" Type="http://schemas.openxmlformats.org/officeDocument/2006/relationships/slide" Target="slide17.xml"/></Relationships>
</file>

<file path=ppt/slides/_rels/slide22.xml.rels><?xml version="1.0" encoding="UTF-8" standalone="yes"?>
<Relationships xmlns="http://schemas.openxmlformats.org/package/2006/relationships"><Relationship Id="rId18" Type="http://schemas.openxmlformats.org/officeDocument/2006/relationships/image" Target="../media/image42.svg"/><Relationship Id="rId26" Type="http://schemas.openxmlformats.org/officeDocument/2006/relationships/image" Target="../media/image13.png"/><Relationship Id="rId39" Type="http://schemas.openxmlformats.org/officeDocument/2006/relationships/image" Target="../media/image17.png"/><Relationship Id="rId21" Type="http://schemas.openxmlformats.org/officeDocument/2006/relationships/slide" Target="slide12.xml"/><Relationship Id="rId34" Type="http://schemas.openxmlformats.org/officeDocument/2006/relationships/slide" Target="slide23.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38" Type="http://schemas.microsoft.com/office/2007/relationships/hdphoto" Target="../media/hdphoto2.wdp"/><Relationship Id="rId2" Type="http://schemas.openxmlformats.org/officeDocument/2006/relationships/notesSlide" Target="../notesSlides/notesSlide22.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37" Type="http://schemas.openxmlformats.org/officeDocument/2006/relationships/image" Target="../media/image16.png"/><Relationship Id="rId40" Type="http://schemas.microsoft.com/office/2007/relationships/hdphoto" Target="../media/hdphoto3.wdp"/><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36" Type="http://schemas.microsoft.com/office/2007/relationships/hdphoto" Target="../media/hdphoto4.wdp"/><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 Id="rId35" Type="http://schemas.openxmlformats.org/officeDocument/2006/relationships/image" Target="../media/image23.png"/><Relationship Id="rId8" Type="http://schemas.openxmlformats.org/officeDocument/2006/relationships/image" Target="../media/image6.png"/><Relationship Id="rId3" Type="http://schemas.openxmlformats.org/officeDocument/2006/relationships/slide" Target="slide17.xm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42.svg"/><Relationship Id="rId26" Type="http://schemas.openxmlformats.org/officeDocument/2006/relationships/image" Target="../media/image13.png"/><Relationship Id="rId3" Type="http://schemas.openxmlformats.org/officeDocument/2006/relationships/slide" Target="slide17.xml"/><Relationship Id="rId21" Type="http://schemas.openxmlformats.org/officeDocument/2006/relationships/slide" Target="slide12.xml"/><Relationship Id="rId34" Type="http://schemas.openxmlformats.org/officeDocument/2006/relationships/slide" Target="slide24.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2" Type="http://schemas.openxmlformats.org/officeDocument/2006/relationships/notesSlide" Target="../notesSlides/notesSlide23.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s>
</file>

<file path=ppt/slides/_rels/slide24.xml.rels><?xml version="1.0" encoding="UTF-8" standalone="yes"?>
<Relationships xmlns="http://schemas.openxmlformats.org/package/2006/relationships"><Relationship Id="rId18" Type="http://schemas.openxmlformats.org/officeDocument/2006/relationships/image" Target="../media/image42.svg"/><Relationship Id="rId26" Type="http://schemas.openxmlformats.org/officeDocument/2006/relationships/image" Target="../media/image13.png"/><Relationship Id="rId39" Type="http://schemas.openxmlformats.org/officeDocument/2006/relationships/image" Target="../media/image17.png"/><Relationship Id="rId21" Type="http://schemas.openxmlformats.org/officeDocument/2006/relationships/slide" Target="slide12.xml"/><Relationship Id="rId34" Type="http://schemas.openxmlformats.org/officeDocument/2006/relationships/slide" Target="slide23.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38" Type="http://schemas.microsoft.com/office/2007/relationships/hdphoto" Target="../media/hdphoto2.wdp"/><Relationship Id="rId2" Type="http://schemas.openxmlformats.org/officeDocument/2006/relationships/notesSlide" Target="../notesSlides/notesSlide24.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41" Type="http://schemas.openxmlformats.org/officeDocument/2006/relationships/slide" Target="slide2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37" Type="http://schemas.openxmlformats.org/officeDocument/2006/relationships/image" Target="../media/image16.png"/><Relationship Id="rId40" Type="http://schemas.microsoft.com/office/2007/relationships/hdphoto" Target="../media/hdphoto3.wdp"/><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36" Type="http://schemas.microsoft.com/office/2007/relationships/hdphoto" Target="../media/hdphoto4.wdp"/><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 Id="rId35" Type="http://schemas.openxmlformats.org/officeDocument/2006/relationships/image" Target="../media/image23.png"/><Relationship Id="rId8" Type="http://schemas.openxmlformats.org/officeDocument/2006/relationships/image" Target="../media/image6.png"/><Relationship Id="rId3" Type="http://schemas.openxmlformats.org/officeDocument/2006/relationships/slide" Target="slide17.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42.svg"/><Relationship Id="rId26" Type="http://schemas.openxmlformats.org/officeDocument/2006/relationships/image" Target="../media/image13.png"/><Relationship Id="rId3" Type="http://schemas.openxmlformats.org/officeDocument/2006/relationships/slide" Target="slide17.xml"/><Relationship Id="rId21" Type="http://schemas.openxmlformats.org/officeDocument/2006/relationships/slide" Target="slide12.xml"/><Relationship Id="rId34" Type="http://schemas.openxmlformats.org/officeDocument/2006/relationships/slide" Target="slide26.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2" Type="http://schemas.openxmlformats.org/officeDocument/2006/relationships/notesSlide" Target="../notesSlides/notesSlide25.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s>
</file>

<file path=ppt/slides/_rels/slide26.xml.rels><?xml version="1.0" encoding="UTF-8" standalone="yes"?>
<Relationships xmlns="http://schemas.openxmlformats.org/package/2006/relationships"><Relationship Id="rId18" Type="http://schemas.openxmlformats.org/officeDocument/2006/relationships/image" Target="../media/image42.svg"/><Relationship Id="rId26" Type="http://schemas.openxmlformats.org/officeDocument/2006/relationships/image" Target="../media/image13.png"/><Relationship Id="rId39" Type="http://schemas.openxmlformats.org/officeDocument/2006/relationships/image" Target="../media/image17.png"/><Relationship Id="rId21" Type="http://schemas.openxmlformats.org/officeDocument/2006/relationships/slide" Target="slide12.xml"/><Relationship Id="rId34" Type="http://schemas.openxmlformats.org/officeDocument/2006/relationships/slide" Target="slide23.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38" Type="http://schemas.microsoft.com/office/2007/relationships/hdphoto" Target="../media/hdphoto2.wdp"/><Relationship Id="rId2" Type="http://schemas.openxmlformats.org/officeDocument/2006/relationships/notesSlide" Target="../notesSlides/notesSlide26.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41" Type="http://schemas.openxmlformats.org/officeDocument/2006/relationships/slide" Target="slide2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37" Type="http://schemas.openxmlformats.org/officeDocument/2006/relationships/image" Target="../media/image16.png"/><Relationship Id="rId40" Type="http://schemas.microsoft.com/office/2007/relationships/hdphoto" Target="../media/hdphoto3.wdp"/><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36" Type="http://schemas.microsoft.com/office/2007/relationships/hdphoto" Target="../media/hdphoto4.wdp"/><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 Id="rId35" Type="http://schemas.openxmlformats.org/officeDocument/2006/relationships/image" Target="../media/image23.png"/><Relationship Id="rId8" Type="http://schemas.openxmlformats.org/officeDocument/2006/relationships/image" Target="../media/image6.png"/><Relationship Id="rId3" Type="http://schemas.openxmlformats.org/officeDocument/2006/relationships/slide" Target="slide17.xml"/></Relationships>
</file>

<file path=ppt/slides/_rels/slide27.xml.rels><?xml version="1.0" encoding="UTF-8" standalone="yes"?>
<Relationships xmlns="http://schemas.openxmlformats.org/package/2006/relationships"><Relationship Id="rId18" Type="http://schemas.openxmlformats.org/officeDocument/2006/relationships/image" Target="../media/image42.svg"/><Relationship Id="rId26" Type="http://schemas.openxmlformats.org/officeDocument/2006/relationships/image" Target="../media/image13.png"/><Relationship Id="rId39" Type="http://schemas.openxmlformats.org/officeDocument/2006/relationships/image" Target="../media/image17.png"/><Relationship Id="rId21" Type="http://schemas.openxmlformats.org/officeDocument/2006/relationships/slide" Target="slide12.xml"/><Relationship Id="rId34" Type="http://schemas.openxmlformats.org/officeDocument/2006/relationships/slide" Target="slide28.xml"/><Relationship Id="rId42" Type="http://schemas.openxmlformats.org/officeDocument/2006/relationships/image" Target="../media/image25.jpeg"/><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38" Type="http://schemas.microsoft.com/office/2007/relationships/hdphoto" Target="../media/hdphoto2.wdp"/><Relationship Id="rId2" Type="http://schemas.openxmlformats.org/officeDocument/2006/relationships/notesSlide" Target="../notesSlides/notesSlide27.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41"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37" Type="http://schemas.openxmlformats.org/officeDocument/2006/relationships/image" Target="../media/image16.png"/><Relationship Id="rId40" Type="http://schemas.microsoft.com/office/2007/relationships/hdphoto" Target="../media/hdphoto3.wdp"/><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36" Type="http://schemas.microsoft.com/office/2007/relationships/hdphoto" Target="../media/hdphoto4.wdp"/><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 Id="rId35" Type="http://schemas.openxmlformats.org/officeDocument/2006/relationships/image" Target="../media/image21.png"/><Relationship Id="rId8" Type="http://schemas.openxmlformats.org/officeDocument/2006/relationships/image" Target="../media/image6.png"/><Relationship Id="rId3" Type="http://schemas.openxmlformats.org/officeDocument/2006/relationships/slide" Target="slide17.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42.svg"/><Relationship Id="rId26" Type="http://schemas.openxmlformats.org/officeDocument/2006/relationships/image" Target="../media/image13.png"/><Relationship Id="rId3" Type="http://schemas.openxmlformats.org/officeDocument/2006/relationships/slide" Target="slide17.xml"/><Relationship Id="rId21" Type="http://schemas.openxmlformats.org/officeDocument/2006/relationships/slide" Target="slide12.xml"/><Relationship Id="rId34" Type="http://schemas.openxmlformats.org/officeDocument/2006/relationships/slide" Target="slide29.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2" Type="http://schemas.openxmlformats.org/officeDocument/2006/relationships/notesSlide" Target="../notesSlides/notesSlide28.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s>
</file>

<file path=ppt/slides/_rels/slide29.xml.rels><?xml version="1.0" encoding="UTF-8" standalone="yes"?>
<Relationships xmlns="http://schemas.openxmlformats.org/package/2006/relationships"><Relationship Id="rId18" Type="http://schemas.openxmlformats.org/officeDocument/2006/relationships/image" Target="../media/image42.svg"/><Relationship Id="rId26" Type="http://schemas.openxmlformats.org/officeDocument/2006/relationships/image" Target="../media/image13.png"/><Relationship Id="rId39" Type="http://schemas.openxmlformats.org/officeDocument/2006/relationships/image" Target="../media/image17.png"/><Relationship Id="rId21" Type="http://schemas.openxmlformats.org/officeDocument/2006/relationships/slide" Target="slide12.xml"/><Relationship Id="rId34" Type="http://schemas.openxmlformats.org/officeDocument/2006/relationships/slide" Target="slide18.xml"/><Relationship Id="rId42" Type="http://schemas.openxmlformats.org/officeDocument/2006/relationships/image" Target="../media/image24.jpeg"/><Relationship Id="rId7" Type="http://schemas.openxmlformats.org/officeDocument/2006/relationships/image" Target="../media/image30.svg"/><Relationship Id="rId2" Type="http://schemas.openxmlformats.org/officeDocument/2006/relationships/notesSlide" Target="../notesSlides/notesSlide29.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41"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37" Type="http://schemas.openxmlformats.org/officeDocument/2006/relationships/image" Target="../media/image16.png"/><Relationship Id="rId40" Type="http://schemas.microsoft.com/office/2007/relationships/hdphoto" Target="../media/hdphoto3.wdp"/><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36" Type="http://schemas.microsoft.com/office/2007/relationships/hdphoto" Target="../media/hdphoto4.wdp"/><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4" Type="http://schemas.openxmlformats.org/officeDocument/2006/relationships/image" Target="../media/image26.jpeg"/><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 Id="rId35" Type="http://schemas.openxmlformats.org/officeDocument/2006/relationships/image" Target="../media/image21.png"/><Relationship Id="rId43" Type="http://schemas.openxmlformats.org/officeDocument/2006/relationships/image" Target="../media/image25.jpeg"/><Relationship Id="rId8" Type="http://schemas.openxmlformats.org/officeDocument/2006/relationships/image" Target="../media/image6.png"/><Relationship Id="rId3" Type="http://schemas.openxmlformats.org/officeDocument/2006/relationships/slide" Target="slide17.xml"/><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38"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42.svg"/><Relationship Id="rId26" Type="http://schemas.openxmlformats.org/officeDocument/2006/relationships/image" Target="../media/image13.png"/><Relationship Id="rId3" Type="http://schemas.openxmlformats.org/officeDocument/2006/relationships/slide" Target="slide17.xml"/><Relationship Id="rId21" Type="http://schemas.openxmlformats.org/officeDocument/2006/relationships/slide" Target="slide12.xml"/><Relationship Id="rId34" Type="http://schemas.openxmlformats.org/officeDocument/2006/relationships/slide" Target="slide31.xml"/><Relationship Id="rId7" Type="http://schemas.openxmlformats.org/officeDocument/2006/relationships/image" Target="../media/image30.svg"/><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2" Type="http://schemas.openxmlformats.org/officeDocument/2006/relationships/notesSlide" Target="../notesSlides/notesSlide30.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s>
</file>

<file path=ppt/slides/_rels/slide31.xml.rels><?xml version="1.0" encoding="UTF-8" standalone="yes"?>
<Relationships xmlns="http://schemas.openxmlformats.org/package/2006/relationships"><Relationship Id="rId18" Type="http://schemas.openxmlformats.org/officeDocument/2006/relationships/image" Target="../media/image42.svg"/><Relationship Id="rId26" Type="http://schemas.openxmlformats.org/officeDocument/2006/relationships/image" Target="../media/image13.png"/><Relationship Id="rId39" Type="http://schemas.openxmlformats.org/officeDocument/2006/relationships/image" Target="../media/image17.png"/><Relationship Id="rId21" Type="http://schemas.openxmlformats.org/officeDocument/2006/relationships/slide" Target="slide12.xml"/><Relationship Id="rId34" Type="http://schemas.openxmlformats.org/officeDocument/2006/relationships/slide" Target="slide18.xml"/><Relationship Id="rId42" Type="http://schemas.openxmlformats.org/officeDocument/2006/relationships/image" Target="../media/image24.jpeg"/><Relationship Id="rId7" Type="http://schemas.openxmlformats.org/officeDocument/2006/relationships/image" Target="../media/image30.svg"/><Relationship Id="rId2" Type="http://schemas.openxmlformats.org/officeDocument/2006/relationships/notesSlide" Target="../notesSlides/notesSlide31.xml"/><Relationship Id="rId20" Type="http://schemas.openxmlformats.org/officeDocument/2006/relationships/slide" Target="slide10.xml"/><Relationship Id="rId16" Type="http://schemas.openxmlformats.org/officeDocument/2006/relationships/image" Target="../media/image40.svg"/><Relationship Id="rId29" Type="http://schemas.openxmlformats.org/officeDocument/2006/relationships/image" Target="../media/image46.svg"/><Relationship Id="rId41"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24" Type="http://schemas.openxmlformats.org/officeDocument/2006/relationships/image" Target="../media/image36.svg"/><Relationship Id="rId32" Type="http://schemas.openxmlformats.org/officeDocument/2006/relationships/image" Target="../media/image4.png"/><Relationship Id="rId37" Type="http://schemas.openxmlformats.org/officeDocument/2006/relationships/image" Target="../media/image16.png"/><Relationship Id="rId40" Type="http://schemas.microsoft.com/office/2007/relationships/hdphoto" Target="../media/hdphoto3.wdp"/><Relationship Id="rId5" Type="http://schemas.openxmlformats.org/officeDocument/2006/relationships/slide" Target="slide8.xml"/><Relationship Id="rId15" Type="http://schemas.openxmlformats.org/officeDocument/2006/relationships/image" Target="../media/image9.png"/><Relationship Id="rId23" Type="http://schemas.openxmlformats.org/officeDocument/2006/relationships/image" Target="../media/image11.png"/><Relationship Id="rId28" Type="http://schemas.openxmlformats.org/officeDocument/2006/relationships/image" Target="../media/image14.png"/><Relationship Id="rId36" Type="http://schemas.microsoft.com/office/2007/relationships/hdphoto" Target="../media/hdphoto4.wdp"/><Relationship Id="rId10" Type="http://schemas.openxmlformats.org/officeDocument/2006/relationships/image" Target="../media/image7.png"/><Relationship Id="rId19" Type="http://schemas.openxmlformats.org/officeDocument/2006/relationships/image" Target="../media/image10.png"/><Relationship Id="rId31" Type="http://schemas.openxmlformats.org/officeDocument/2006/relationships/slide" Target="slide35.xml"/><Relationship Id="rId44" Type="http://schemas.openxmlformats.org/officeDocument/2006/relationships/image" Target="../media/image27.jpeg"/><Relationship Id="rId4" Type="http://schemas.openxmlformats.org/officeDocument/2006/relationships/slide" Target="slide22.xml"/><Relationship Id="rId9" Type="http://schemas.openxmlformats.org/officeDocument/2006/relationships/image" Target="../media/image32.svg"/><Relationship Id="rId14" Type="http://schemas.openxmlformats.org/officeDocument/2006/relationships/image" Target="../media/image38.svg"/><Relationship Id="rId22" Type="http://schemas.openxmlformats.org/officeDocument/2006/relationships/slide" Target="slide27.xml"/><Relationship Id="rId27" Type="http://schemas.openxmlformats.org/officeDocument/2006/relationships/image" Target="../media/image44.svg"/><Relationship Id="rId30" Type="http://schemas.openxmlformats.org/officeDocument/2006/relationships/slide" Target="slide32.xml"/><Relationship Id="rId35" Type="http://schemas.openxmlformats.org/officeDocument/2006/relationships/image" Target="../media/image21.png"/><Relationship Id="rId43" Type="http://schemas.openxmlformats.org/officeDocument/2006/relationships/image" Target="../media/image25.jpeg"/><Relationship Id="rId8" Type="http://schemas.openxmlformats.org/officeDocument/2006/relationships/image" Target="../media/image6.png"/><Relationship Id="rId3" Type="http://schemas.openxmlformats.org/officeDocument/2006/relationships/slide" Target="slide17.xml"/><Relationship Id="rId12"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48.svg"/><Relationship Id="rId38" Type="http://schemas.microsoft.com/office/2007/relationships/hdphoto" Target="../media/hdphoto2.wdp"/></Relationships>
</file>

<file path=ppt/slides/_rels/slide32.xml.rels><?xml version="1.0" encoding="UTF-8" standalone="yes"?>
<Relationships xmlns="http://schemas.openxmlformats.org/package/2006/relationships"><Relationship Id="rId26" Type="http://schemas.openxmlformats.org/officeDocument/2006/relationships/slide" Target="slide8.xml"/><Relationship Id="rId18" Type="http://schemas.openxmlformats.org/officeDocument/2006/relationships/image" Target="../media/image42.svg"/><Relationship Id="rId39" Type="http://schemas.openxmlformats.org/officeDocument/2006/relationships/image" Target="../media/image14.png"/><Relationship Id="rId34" Type="http://schemas.openxmlformats.org/officeDocument/2006/relationships/slide" Target="slide12.xml"/><Relationship Id="rId42" Type="http://schemas.openxmlformats.org/officeDocument/2006/relationships/image" Target="../media/image16.png"/><Relationship Id="rId47" Type="http://schemas.openxmlformats.org/officeDocument/2006/relationships/slide" Target="slide34.xml"/><Relationship Id="rId25" Type="http://schemas.openxmlformats.org/officeDocument/2006/relationships/slide" Target="slide22.xml"/><Relationship Id="rId33" Type="http://schemas.openxmlformats.org/officeDocument/2006/relationships/slide" Target="slide10.xml"/><Relationship Id="rId12" Type="http://schemas.openxmlformats.org/officeDocument/2006/relationships/image" Target="../media/image36.svg"/><Relationship Id="rId38" Type="http://schemas.openxmlformats.org/officeDocument/2006/relationships/image" Target="../media/image13.png"/><Relationship Id="rId46" Type="http://schemas.openxmlformats.org/officeDocument/2006/relationships/slide" Target="slide33.xml"/><Relationship Id="rId2" Type="http://schemas.openxmlformats.org/officeDocument/2006/relationships/notesSlide" Target="../notesSlides/notesSlide32.xml"/><Relationship Id="rId29" Type="http://schemas.openxmlformats.org/officeDocument/2006/relationships/image" Target="../media/image7.png"/><Relationship Id="rId16" Type="http://schemas.openxmlformats.org/officeDocument/2006/relationships/image" Target="../media/image40.svg"/><Relationship Id="rId20" Type="http://schemas.openxmlformats.org/officeDocument/2006/relationships/image" Target="../media/image44.svg"/><Relationship Id="rId41" Type="http://schemas.openxmlformats.org/officeDocument/2006/relationships/slide" Target="slide35.xml"/><Relationship Id="rId1" Type="http://schemas.openxmlformats.org/officeDocument/2006/relationships/slideLayout" Target="../slideLayouts/slideLayout7.xml"/><Relationship Id="rId24" Type="http://schemas.openxmlformats.org/officeDocument/2006/relationships/slide" Target="slide17.xml"/><Relationship Id="rId6" Type="http://schemas.openxmlformats.org/officeDocument/2006/relationships/image" Target="../media/image30.svg"/><Relationship Id="rId32" Type="http://schemas.openxmlformats.org/officeDocument/2006/relationships/image" Target="../media/image10.png"/><Relationship Id="rId37" Type="http://schemas.openxmlformats.org/officeDocument/2006/relationships/image" Target="../media/image12.png"/><Relationship Id="rId40" Type="http://schemas.openxmlformats.org/officeDocument/2006/relationships/slide" Target="slide32.xml"/><Relationship Id="rId45" Type="http://schemas.microsoft.com/office/2007/relationships/hdphoto" Target="../media/hdphoto5.wdp"/><Relationship Id="rId23" Type="http://schemas.openxmlformats.org/officeDocument/2006/relationships/image" Target="../media/image48.svg"/><Relationship Id="rId28" Type="http://schemas.openxmlformats.org/officeDocument/2006/relationships/image" Target="../media/image6.png"/><Relationship Id="rId36" Type="http://schemas.openxmlformats.org/officeDocument/2006/relationships/image" Target="../media/image11.png"/><Relationship Id="rId10" Type="http://schemas.openxmlformats.org/officeDocument/2006/relationships/image" Target="../media/image34.svg"/><Relationship Id="rId31" Type="http://schemas.openxmlformats.org/officeDocument/2006/relationships/image" Target="../media/image9.png"/><Relationship Id="rId44" Type="http://schemas.openxmlformats.org/officeDocument/2006/relationships/image" Target="../media/image28.png"/><Relationship Id="rId27" Type="http://schemas.openxmlformats.org/officeDocument/2006/relationships/image" Target="../media/image5.png"/><Relationship Id="rId30" Type="http://schemas.openxmlformats.org/officeDocument/2006/relationships/image" Target="../media/image8.png"/><Relationship Id="rId14" Type="http://schemas.openxmlformats.org/officeDocument/2006/relationships/image" Target="../media/image38.svg"/><Relationship Id="rId35" Type="http://schemas.openxmlformats.org/officeDocument/2006/relationships/slide" Target="slide27.xml"/><Relationship Id="rId22" Type="http://schemas.openxmlformats.org/officeDocument/2006/relationships/image" Target="../media/image46.svg"/><Relationship Id="rId43" Type="http://schemas.microsoft.com/office/2007/relationships/hdphoto" Target="../media/hdphoto2.wdp"/><Relationship Id="rId8" Type="http://schemas.openxmlformats.org/officeDocument/2006/relationships/image" Target="../media/image32.svg"/><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26" Type="http://schemas.openxmlformats.org/officeDocument/2006/relationships/slide" Target="slide8.xml"/><Relationship Id="rId8" Type="http://schemas.openxmlformats.org/officeDocument/2006/relationships/image" Target="../media/image32.svg"/><Relationship Id="rId18" Type="http://schemas.openxmlformats.org/officeDocument/2006/relationships/image" Target="../media/image42.svg"/><Relationship Id="rId39" Type="http://schemas.openxmlformats.org/officeDocument/2006/relationships/image" Target="../media/image14.png"/><Relationship Id="rId3" Type="http://schemas.openxmlformats.org/officeDocument/2006/relationships/image" Target="../media/image4.png"/><Relationship Id="rId34" Type="http://schemas.openxmlformats.org/officeDocument/2006/relationships/slide" Target="slide12.xml"/><Relationship Id="rId25" Type="http://schemas.openxmlformats.org/officeDocument/2006/relationships/slide" Target="slide22.xml"/><Relationship Id="rId33" Type="http://schemas.openxmlformats.org/officeDocument/2006/relationships/slide" Target="slide10.xml"/><Relationship Id="rId12" Type="http://schemas.openxmlformats.org/officeDocument/2006/relationships/image" Target="../media/image36.svg"/><Relationship Id="rId38" Type="http://schemas.openxmlformats.org/officeDocument/2006/relationships/image" Target="../media/image13.png"/><Relationship Id="rId2" Type="http://schemas.openxmlformats.org/officeDocument/2006/relationships/notesSlide" Target="../notesSlides/notesSlide33.xml"/><Relationship Id="rId29" Type="http://schemas.openxmlformats.org/officeDocument/2006/relationships/image" Target="../media/image7.png"/><Relationship Id="rId16" Type="http://schemas.openxmlformats.org/officeDocument/2006/relationships/image" Target="../media/image40.svg"/><Relationship Id="rId20" Type="http://schemas.openxmlformats.org/officeDocument/2006/relationships/image" Target="../media/image44.svg"/><Relationship Id="rId41" Type="http://schemas.openxmlformats.org/officeDocument/2006/relationships/slide" Target="slide35.xml"/><Relationship Id="rId1" Type="http://schemas.openxmlformats.org/officeDocument/2006/relationships/slideLayout" Target="../slideLayouts/slideLayout7.xml"/><Relationship Id="rId24" Type="http://schemas.openxmlformats.org/officeDocument/2006/relationships/slide" Target="slide17.xml"/><Relationship Id="rId6" Type="http://schemas.openxmlformats.org/officeDocument/2006/relationships/image" Target="../media/image30.svg"/><Relationship Id="rId32" Type="http://schemas.openxmlformats.org/officeDocument/2006/relationships/image" Target="../media/image10.png"/><Relationship Id="rId37" Type="http://schemas.openxmlformats.org/officeDocument/2006/relationships/image" Target="../media/image12.png"/><Relationship Id="rId40" Type="http://schemas.openxmlformats.org/officeDocument/2006/relationships/slide" Target="slide32.xml"/><Relationship Id="rId23" Type="http://schemas.openxmlformats.org/officeDocument/2006/relationships/image" Target="../media/image48.svg"/><Relationship Id="rId28" Type="http://schemas.openxmlformats.org/officeDocument/2006/relationships/image" Target="../media/image6.png"/><Relationship Id="rId36" Type="http://schemas.openxmlformats.org/officeDocument/2006/relationships/image" Target="../media/image11.png"/><Relationship Id="rId10" Type="http://schemas.openxmlformats.org/officeDocument/2006/relationships/image" Target="../media/image34.svg"/><Relationship Id="rId31" Type="http://schemas.openxmlformats.org/officeDocument/2006/relationships/image" Target="../media/image9.png"/><Relationship Id="rId27" Type="http://schemas.openxmlformats.org/officeDocument/2006/relationships/image" Target="../media/image5.png"/><Relationship Id="rId30" Type="http://schemas.openxmlformats.org/officeDocument/2006/relationships/image" Target="../media/image8.png"/><Relationship Id="rId14" Type="http://schemas.openxmlformats.org/officeDocument/2006/relationships/image" Target="../media/image38.svg"/><Relationship Id="rId35" Type="http://schemas.openxmlformats.org/officeDocument/2006/relationships/slide" Target="slide27.xml"/><Relationship Id="rId22" Type="http://schemas.openxmlformats.org/officeDocument/2006/relationships/image" Target="../media/image46.svg"/></Relationships>
</file>

<file path=ppt/slides/_rels/slide34.xml.rels><?xml version="1.0" encoding="UTF-8" standalone="yes"?>
<Relationships xmlns="http://schemas.openxmlformats.org/package/2006/relationships"><Relationship Id="rId26" Type="http://schemas.openxmlformats.org/officeDocument/2006/relationships/slide" Target="slide8.xml"/><Relationship Id="rId18" Type="http://schemas.openxmlformats.org/officeDocument/2006/relationships/image" Target="../media/image42.svg"/><Relationship Id="rId39" Type="http://schemas.openxmlformats.org/officeDocument/2006/relationships/image" Target="../media/image14.png"/><Relationship Id="rId3" Type="http://schemas.openxmlformats.org/officeDocument/2006/relationships/image" Target="../media/image4.png"/><Relationship Id="rId34" Type="http://schemas.openxmlformats.org/officeDocument/2006/relationships/slide" Target="slide12.xml"/><Relationship Id="rId42" Type="http://schemas.openxmlformats.org/officeDocument/2006/relationships/image" Target="../media/image16.png"/><Relationship Id="rId25" Type="http://schemas.openxmlformats.org/officeDocument/2006/relationships/slide" Target="slide22.xml"/><Relationship Id="rId33" Type="http://schemas.openxmlformats.org/officeDocument/2006/relationships/slide" Target="slide10.xml"/><Relationship Id="rId12" Type="http://schemas.openxmlformats.org/officeDocument/2006/relationships/image" Target="../media/image36.svg"/><Relationship Id="rId38" Type="http://schemas.openxmlformats.org/officeDocument/2006/relationships/image" Target="../media/image13.png"/><Relationship Id="rId2" Type="http://schemas.openxmlformats.org/officeDocument/2006/relationships/notesSlide" Target="../notesSlides/notesSlide34.xml"/><Relationship Id="rId29" Type="http://schemas.openxmlformats.org/officeDocument/2006/relationships/image" Target="../media/image7.png"/><Relationship Id="rId16" Type="http://schemas.openxmlformats.org/officeDocument/2006/relationships/image" Target="../media/image40.svg"/><Relationship Id="rId20" Type="http://schemas.openxmlformats.org/officeDocument/2006/relationships/image" Target="../media/image44.svg"/><Relationship Id="rId41" Type="http://schemas.openxmlformats.org/officeDocument/2006/relationships/slide" Target="slide35.xml"/><Relationship Id="rId1" Type="http://schemas.openxmlformats.org/officeDocument/2006/relationships/slideLayout" Target="../slideLayouts/slideLayout7.xml"/><Relationship Id="rId24" Type="http://schemas.openxmlformats.org/officeDocument/2006/relationships/slide" Target="slide17.xml"/><Relationship Id="rId6" Type="http://schemas.openxmlformats.org/officeDocument/2006/relationships/image" Target="../media/image30.svg"/><Relationship Id="rId32" Type="http://schemas.openxmlformats.org/officeDocument/2006/relationships/image" Target="../media/image10.png"/><Relationship Id="rId37" Type="http://schemas.openxmlformats.org/officeDocument/2006/relationships/image" Target="../media/image12.png"/><Relationship Id="rId40" Type="http://schemas.openxmlformats.org/officeDocument/2006/relationships/slide" Target="slide32.xml"/><Relationship Id="rId45" Type="http://schemas.microsoft.com/office/2007/relationships/hdphoto" Target="../media/hdphoto5.wdp"/><Relationship Id="rId23" Type="http://schemas.openxmlformats.org/officeDocument/2006/relationships/image" Target="../media/image48.svg"/><Relationship Id="rId28" Type="http://schemas.openxmlformats.org/officeDocument/2006/relationships/image" Target="../media/image6.png"/><Relationship Id="rId36" Type="http://schemas.openxmlformats.org/officeDocument/2006/relationships/image" Target="../media/image11.png"/><Relationship Id="rId10" Type="http://schemas.openxmlformats.org/officeDocument/2006/relationships/image" Target="../media/image34.svg"/><Relationship Id="rId31" Type="http://schemas.openxmlformats.org/officeDocument/2006/relationships/image" Target="../media/image9.png"/><Relationship Id="rId44" Type="http://schemas.openxmlformats.org/officeDocument/2006/relationships/image" Target="../media/image28.png"/><Relationship Id="rId27" Type="http://schemas.openxmlformats.org/officeDocument/2006/relationships/image" Target="../media/image5.png"/><Relationship Id="rId30" Type="http://schemas.openxmlformats.org/officeDocument/2006/relationships/image" Target="../media/image8.png"/><Relationship Id="rId14" Type="http://schemas.openxmlformats.org/officeDocument/2006/relationships/image" Target="../media/image38.svg"/><Relationship Id="rId35" Type="http://schemas.openxmlformats.org/officeDocument/2006/relationships/slide" Target="slide27.xml"/><Relationship Id="rId22" Type="http://schemas.openxmlformats.org/officeDocument/2006/relationships/image" Target="../media/image46.svg"/><Relationship Id="rId43" Type="http://schemas.microsoft.com/office/2007/relationships/hdphoto" Target="../media/hdphoto2.wdp"/><Relationship Id="rId8" Type="http://schemas.openxmlformats.org/officeDocument/2006/relationships/image" Target="../media/image32.svg"/></Relationships>
</file>

<file path=ppt/slides/_rels/slide35.xml.rels><?xml version="1.0" encoding="UTF-8" standalone="yes"?>
<Relationships xmlns="http://schemas.openxmlformats.org/package/2006/relationships"><Relationship Id="rId26" Type="http://schemas.openxmlformats.org/officeDocument/2006/relationships/slide" Target="slide8.xml"/><Relationship Id="rId8" Type="http://schemas.openxmlformats.org/officeDocument/2006/relationships/image" Target="../media/image32.svg"/><Relationship Id="rId18" Type="http://schemas.openxmlformats.org/officeDocument/2006/relationships/image" Target="../media/image42.svg"/><Relationship Id="rId39" Type="http://schemas.openxmlformats.org/officeDocument/2006/relationships/image" Target="../media/image14.png"/><Relationship Id="rId3" Type="http://schemas.openxmlformats.org/officeDocument/2006/relationships/image" Target="../media/image4.png"/><Relationship Id="rId34" Type="http://schemas.openxmlformats.org/officeDocument/2006/relationships/slide" Target="slide12.xml"/><Relationship Id="rId25" Type="http://schemas.openxmlformats.org/officeDocument/2006/relationships/slide" Target="slide22.xml"/><Relationship Id="rId33" Type="http://schemas.openxmlformats.org/officeDocument/2006/relationships/slide" Target="slide10.xml"/><Relationship Id="rId12" Type="http://schemas.openxmlformats.org/officeDocument/2006/relationships/image" Target="../media/image36.svg"/><Relationship Id="rId38" Type="http://schemas.openxmlformats.org/officeDocument/2006/relationships/image" Target="../media/image13.png"/><Relationship Id="rId2" Type="http://schemas.openxmlformats.org/officeDocument/2006/relationships/notesSlide" Target="../notesSlides/notesSlide35.xml"/><Relationship Id="rId29" Type="http://schemas.openxmlformats.org/officeDocument/2006/relationships/image" Target="../media/image7.png"/><Relationship Id="rId16" Type="http://schemas.openxmlformats.org/officeDocument/2006/relationships/image" Target="../media/image40.svg"/><Relationship Id="rId20" Type="http://schemas.openxmlformats.org/officeDocument/2006/relationships/image" Target="../media/image44.svg"/><Relationship Id="rId41" Type="http://schemas.openxmlformats.org/officeDocument/2006/relationships/slide" Target="slide35.xml"/><Relationship Id="rId1" Type="http://schemas.openxmlformats.org/officeDocument/2006/relationships/slideLayout" Target="../slideLayouts/slideLayout7.xml"/><Relationship Id="rId24" Type="http://schemas.openxmlformats.org/officeDocument/2006/relationships/slide" Target="slide17.xml"/><Relationship Id="rId6" Type="http://schemas.openxmlformats.org/officeDocument/2006/relationships/image" Target="../media/image30.svg"/><Relationship Id="rId32" Type="http://schemas.openxmlformats.org/officeDocument/2006/relationships/image" Target="../media/image10.png"/><Relationship Id="rId37" Type="http://schemas.openxmlformats.org/officeDocument/2006/relationships/image" Target="../media/image12.png"/><Relationship Id="rId40" Type="http://schemas.openxmlformats.org/officeDocument/2006/relationships/slide" Target="slide32.xml"/><Relationship Id="rId23" Type="http://schemas.openxmlformats.org/officeDocument/2006/relationships/image" Target="../media/image48.svg"/><Relationship Id="rId28" Type="http://schemas.openxmlformats.org/officeDocument/2006/relationships/image" Target="../media/image6.png"/><Relationship Id="rId36" Type="http://schemas.openxmlformats.org/officeDocument/2006/relationships/image" Target="../media/image11.png"/><Relationship Id="rId10" Type="http://schemas.openxmlformats.org/officeDocument/2006/relationships/image" Target="../media/image34.svg"/><Relationship Id="rId31" Type="http://schemas.openxmlformats.org/officeDocument/2006/relationships/image" Target="../media/image9.png"/><Relationship Id="rId27" Type="http://schemas.openxmlformats.org/officeDocument/2006/relationships/image" Target="../media/image5.png"/><Relationship Id="rId30" Type="http://schemas.openxmlformats.org/officeDocument/2006/relationships/image" Target="../media/image8.png"/><Relationship Id="rId14" Type="http://schemas.openxmlformats.org/officeDocument/2006/relationships/image" Target="../media/image38.svg"/><Relationship Id="rId35" Type="http://schemas.openxmlformats.org/officeDocument/2006/relationships/slide" Target="slide27.xml"/><Relationship Id="rId22" Type="http://schemas.openxmlformats.org/officeDocument/2006/relationships/image" Target="../media/image46.svg"/></Relationships>
</file>

<file path=ppt/slides/_rels/slide36.xml.rels><?xml version="1.0" encoding="UTF-8" standalone="yes"?>
<Relationships xmlns="http://schemas.openxmlformats.org/package/2006/relationships"><Relationship Id="rId26" Type="http://schemas.openxmlformats.org/officeDocument/2006/relationships/slide" Target="slide37.xml"/><Relationship Id="rId18" Type="http://schemas.openxmlformats.org/officeDocument/2006/relationships/image" Target="../media/image42.svg"/><Relationship Id="rId39" Type="http://schemas.openxmlformats.org/officeDocument/2006/relationships/image" Target="../media/image14.png"/><Relationship Id="rId3" Type="http://schemas.openxmlformats.org/officeDocument/2006/relationships/image" Target="../media/image3.png"/><Relationship Id="rId34" Type="http://schemas.openxmlformats.org/officeDocument/2006/relationships/slide" Target="slide38.xml"/><Relationship Id="rId42" Type="http://schemas.openxmlformats.org/officeDocument/2006/relationships/slide" Target="slide8.xml"/><Relationship Id="rId25" Type="http://schemas.openxmlformats.org/officeDocument/2006/relationships/slide" Target="slide11.xml"/><Relationship Id="rId33" Type="http://schemas.openxmlformats.org/officeDocument/2006/relationships/slide" Target="slide36.xml"/><Relationship Id="rId12" Type="http://schemas.openxmlformats.org/officeDocument/2006/relationships/image" Target="../media/image36.svg"/><Relationship Id="rId38" Type="http://schemas.openxmlformats.org/officeDocument/2006/relationships/image" Target="../media/image13.png"/><Relationship Id="rId2" Type="http://schemas.openxmlformats.org/officeDocument/2006/relationships/notesSlide" Target="../notesSlides/notesSlide36.xml"/><Relationship Id="rId29" Type="http://schemas.openxmlformats.org/officeDocument/2006/relationships/image" Target="../media/image6.png"/><Relationship Id="rId16" Type="http://schemas.openxmlformats.org/officeDocument/2006/relationships/image" Target="../media/image40.svg"/><Relationship Id="rId20" Type="http://schemas.openxmlformats.org/officeDocument/2006/relationships/image" Target="../media/image44.svg"/><Relationship Id="rId41" Type="http://schemas.openxmlformats.org/officeDocument/2006/relationships/slide" Target="slide45.xml"/><Relationship Id="rId1" Type="http://schemas.openxmlformats.org/officeDocument/2006/relationships/slideLayout" Target="../slideLayouts/slideLayout7.xml"/><Relationship Id="rId24" Type="http://schemas.openxmlformats.org/officeDocument/2006/relationships/image" Target="../media/image48.svg"/><Relationship Id="rId32" Type="http://schemas.openxmlformats.org/officeDocument/2006/relationships/image" Target="../media/image9.png"/><Relationship Id="rId37" Type="http://schemas.openxmlformats.org/officeDocument/2006/relationships/image" Target="../media/image12.png"/><Relationship Id="rId40" Type="http://schemas.openxmlformats.org/officeDocument/2006/relationships/slide" Target="slide42.xml"/><Relationship Id="rId6" Type="http://schemas.openxmlformats.org/officeDocument/2006/relationships/image" Target="../media/image30.svg"/><Relationship Id="rId28" Type="http://schemas.openxmlformats.org/officeDocument/2006/relationships/slide" Target="slide40.xml"/><Relationship Id="rId36" Type="http://schemas.openxmlformats.org/officeDocument/2006/relationships/image" Target="../media/image11.png"/><Relationship Id="rId10" Type="http://schemas.openxmlformats.org/officeDocument/2006/relationships/image" Target="../media/image34.svg"/><Relationship Id="rId31" Type="http://schemas.openxmlformats.org/officeDocument/2006/relationships/image" Target="../media/image8.png"/><Relationship Id="rId44" Type="http://schemas.openxmlformats.org/officeDocument/2006/relationships/image" Target="../media/image29.png"/><Relationship Id="rId4" Type="http://schemas.openxmlformats.org/officeDocument/2006/relationships/image" Target="../media/image4.png"/><Relationship Id="rId27" Type="http://schemas.openxmlformats.org/officeDocument/2006/relationships/slide" Target="slide39.xml"/><Relationship Id="rId30" Type="http://schemas.openxmlformats.org/officeDocument/2006/relationships/image" Target="../media/image7.png"/><Relationship Id="rId14" Type="http://schemas.openxmlformats.org/officeDocument/2006/relationships/image" Target="../media/image38.svg"/><Relationship Id="rId35" Type="http://schemas.openxmlformats.org/officeDocument/2006/relationships/slide" Target="slide41.xml"/><Relationship Id="rId22" Type="http://schemas.openxmlformats.org/officeDocument/2006/relationships/image" Target="../media/image46.svg"/><Relationship Id="rId43" Type="http://schemas.openxmlformats.org/officeDocument/2006/relationships/image" Target="../media/image5.png"/><Relationship Id="rId8" Type="http://schemas.openxmlformats.org/officeDocument/2006/relationships/image" Target="../media/image32.svg"/></Relationships>
</file>

<file path=ppt/slides/_rels/slide37.xml.rels><?xml version="1.0" encoding="UTF-8" standalone="yes"?>
<Relationships xmlns="http://schemas.openxmlformats.org/package/2006/relationships"><Relationship Id="rId18" Type="http://schemas.openxmlformats.org/officeDocument/2006/relationships/image" Target="../media/image42.svg"/><Relationship Id="rId26" Type="http://schemas.openxmlformats.org/officeDocument/2006/relationships/image" Target="../media/image14.png"/><Relationship Id="rId3" Type="http://schemas.openxmlformats.org/officeDocument/2006/relationships/image" Target="../media/image3.png"/><Relationship Id="rId21" Type="http://schemas.openxmlformats.org/officeDocument/2006/relationships/slide" Target="slide41.xml"/><Relationship Id="rId34" Type="http://schemas.openxmlformats.org/officeDocument/2006/relationships/image" Target="../media/image4.png"/><Relationship Id="rId12" Type="http://schemas.openxmlformats.org/officeDocument/2006/relationships/image" Target="../media/image36.svg"/><Relationship Id="rId25" Type="http://schemas.openxmlformats.org/officeDocument/2006/relationships/image" Target="../media/image44.svg"/><Relationship Id="rId33" Type="http://schemas.openxmlformats.org/officeDocument/2006/relationships/image" Target="../media/image29.png"/><Relationship Id="rId2" Type="http://schemas.openxmlformats.org/officeDocument/2006/relationships/notesSlide" Target="../notesSlides/notesSlide37.xml"/><Relationship Id="rId20" Type="http://schemas.openxmlformats.org/officeDocument/2006/relationships/slide" Target="slide38.xml"/><Relationship Id="rId16" Type="http://schemas.openxmlformats.org/officeDocument/2006/relationships/image" Target="../media/image40.svg"/><Relationship Id="rId29" Type="http://schemas.openxmlformats.org/officeDocument/2006/relationships/slide" Target="slide45.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8.png"/><Relationship Id="rId24" Type="http://schemas.openxmlformats.org/officeDocument/2006/relationships/image" Target="../media/image13.png"/><Relationship Id="rId32" Type="http://schemas.openxmlformats.org/officeDocument/2006/relationships/image" Target="../media/image30.svg"/><Relationship Id="rId5" Type="http://schemas.openxmlformats.org/officeDocument/2006/relationships/slide" Target="slide40.xml"/><Relationship Id="rId15" Type="http://schemas.openxmlformats.org/officeDocument/2006/relationships/image" Target="../media/image9.png"/><Relationship Id="rId23" Type="http://schemas.openxmlformats.org/officeDocument/2006/relationships/image" Target="../media/image12.png"/><Relationship Id="rId28" Type="http://schemas.openxmlformats.org/officeDocument/2006/relationships/slide" Target="slide42.xml"/><Relationship Id="rId36" Type="http://schemas.openxmlformats.org/officeDocument/2006/relationships/slide" Target="slide10.xml"/><Relationship Id="rId10" Type="http://schemas.openxmlformats.org/officeDocument/2006/relationships/image" Target="../media/image34.svg"/><Relationship Id="rId19" Type="http://schemas.openxmlformats.org/officeDocument/2006/relationships/slide" Target="slide36.xml"/><Relationship Id="rId31" Type="http://schemas.openxmlformats.org/officeDocument/2006/relationships/image" Target="../media/image5.png"/><Relationship Id="rId4" Type="http://schemas.openxmlformats.org/officeDocument/2006/relationships/slide" Target="slide39.xml"/><Relationship Id="rId9" Type="http://schemas.openxmlformats.org/officeDocument/2006/relationships/image" Target="../media/image7.png"/><Relationship Id="rId14" Type="http://schemas.openxmlformats.org/officeDocument/2006/relationships/image" Target="../media/image38.svg"/><Relationship Id="rId22" Type="http://schemas.openxmlformats.org/officeDocument/2006/relationships/image" Target="../media/image11.png"/><Relationship Id="rId27" Type="http://schemas.openxmlformats.org/officeDocument/2006/relationships/image" Target="../media/image46.svg"/><Relationship Id="rId30" Type="http://schemas.openxmlformats.org/officeDocument/2006/relationships/slide" Target="slide8.xml"/><Relationship Id="rId35" Type="http://schemas.openxmlformats.org/officeDocument/2006/relationships/image" Target="../media/image48.svg"/><Relationship Id="rId8" Type="http://schemas.openxmlformats.org/officeDocument/2006/relationships/image" Target="../media/image32.svg"/></Relationships>
</file>

<file path=ppt/slides/_rels/slide38.xml.rels><?xml version="1.0" encoding="UTF-8" standalone="yes"?>
<Relationships xmlns="http://schemas.openxmlformats.org/package/2006/relationships"><Relationship Id="rId26" Type="http://schemas.microsoft.com/office/2007/relationships/hdphoto" Target="../media/hdphoto1.wdp"/><Relationship Id="rId18" Type="http://schemas.openxmlformats.org/officeDocument/2006/relationships/image" Target="../media/image42.svg"/><Relationship Id="rId39" Type="http://schemas.openxmlformats.org/officeDocument/2006/relationships/slide" Target="slide36.xml"/><Relationship Id="rId34" Type="http://schemas.openxmlformats.org/officeDocument/2006/relationships/slide" Target="slide40.xml"/><Relationship Id="rId42" Type="http://schemas.openxmlformats.org/officeDocument/2006/relationships/image" Target="../media/image11.png"/><Relationship Id="rId47" Type="http://schemas.openxmlformats.org/officeDocument/2006/relationships/slide" Target="slide45.xml"/><Relationship Id="rId50" Type="http://schemas.openxmlformats.org/officeDocument/2006/relationships/image" Target="../media/image29.png"/><Relationship Id="rId25" Type="http://schemas.openxmlformats.org/officeDocument/2006/relationships/image" Target="../media/image15.png"/><Relationship Id="rId33" Type="http://schemas.openxmlformats.org/officeDocument/2006/relationships/slide" Target="slide39.xml"/><Relationship Id="rId38" Type="http://schemas.openxmlformats.org/officeDocument/2006/relationships/image" Target="../media/image9.png"/><Relationship Id="rId12" Type="http://schemas.openxmlformats.org/officeDocument/2006/relationships/image" Target="../media/image36.svg"/><Relationship Id="rId46" Type="http://schemas.openxmlformats.org/officeDocument/2006/relationships/slide" Target="slide42.xml"/><Relationship Id="rId2" Type="http://schemas.openxmlformats.org/officeDocument/2006/relationships/notesSlide" Target="../notesSlides/notesSlide38.xml"/><Relationship Id="rId29" Type="http://schemas.microsoft.com/office/2007/relationships/hdphoto" Target="../media/hdphoto2.wdp"/><Relationship Id="rId41" Type="http://schemas.openxmlformats.org/officeDocument/2006/relationships/slide" Target="slide41.xml"/><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7.xml"/><Relationship Id="rId24" Type="http://schemas.openxmlformats.org/officeDocument/2006/relationships/image" Target="../media/image48.svg"/><Relationship Id="rId32" Type="http://schemas.openxmlformats.org/officeDocument/2006/relationships/slide" Target="slide46.xml"/><Relationship Id="rId37" Type="http://schemas.openxmlformats.org/officeDocument/2006/relationships/image" Target="../media/image8.png"/><Relationship Id="rId40" Type="http://schemas.openxmlformats.org/officeDocument/2006/relationships/slide" Target="slide38.xml"/><Relationship Id="rId45" Type="http://schemas.openxmlformats.org/officeDocument/2006/relationships/image" Target="../media/image14.png"/><Relationship Id="rId6" Type="http://schemas.openxmlformats.org/officeDocument/2006/relationships/image" Target="../media/image30.svg"/><Relationship Id="rId28" Type="http://schemas.openxmlformats.org/officeDocument/2006/relationships/image" Target="../media/image16.png"/><Relationship Id="rId36" Type="http://schemas.openxmlformats.org/officeDocument/2006/relationships/image" Target="../media/image7.png"/><Relationship Id="rId49" Type="http://schemas.openxmlformats.org/officeDocument/2006/relationships/image" Target="../media/image5.png"/><Relationship Id="rId31" Type="http://schemas.microsoft.com/office/2007/relationships/hdphoto" Target="../media/hdphoto3.wdp"/><Relationship Id="rId10" Type="http://schemas.openxmlformats.org/officeDocument/2006/relationships/image" Target="../media/image34.svg"/><Relationship Id="rId44" Type="http://schemas.openxmlformats.org/officeDocument/2006/relationships/image" Target="../media/image13.png"/><Relationship Id="rId27" Type="http://schemas.openxmlformats.org/officeDocument/2006/relationships/slide" Target="slide10.xml"/><Relationship Id="rId30" Type="http://schemas.openxmlformats.org/officeDocument/2006/relationships/image" Target="../media/image17.png"/><Relationship Id="rId35" Type="http://schemas.openxmlformats.org/officeDocument/2006/relationships/image" Target="../media/image6.png"/><Relationship Id="rId14" Type="http://schemas.openxmlformats.org/officeDocument/2006/relationships/image" Target="../media/image38.svg"/><Relationship Id="rId43" Type="http://schemas.openxmlformats.org/officeDocument/2006/relationships/image" Target="../media/image12.png"/><Relationship Id="rId22" Type="http://schemas.openxmlformats.org/officeDocument/2006/relationships/image" Target="../media/image46.svg"/><Relationship Id="rId48" Type="http://schemas.openxmlformats.org/officeDocument/2006/relationships/slide" Target="slide8.xml"/><Relationship Id="rId8" Type="http://schemas.openxmlformats.org/officeDocument/2006/relationships/image" Target="../media/image32.svg"/><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26" Type="http://schemas.microsoft.com/office/2007/relationships/hdphoto" Target="../media/hdphoto4.wdp"/><Relationship Id="rId18" Type="http://schemas.openxmlformats.org/officeDocument/2006/relationships/image" Target="../media/image42.svg"/><Relationship Id="rId39" Type="http://schemas.openxmlformats.org/officeDocument/2006/relationships/slide" Target="slide38.xml"/><Relationship Id="rId34" Type="http://schemas.openxmlformats.org/officeDocument/2006/relationships/image" Target="../media/image6.png"/><Relationship Id="rId42" Type="http://schemas.openxmlformats.org/officeDocument/2006/relationships/image" Target="../media/image12.png"/><Relationship Id="rId47" Type="http://schemas.openxmlformats.org/officeDocument/2006/relationships/slide" Target="slide8.xml"/><Relationship Id="rId50" Type="http://schemas.openxmlformats.org/officeDocument/2006/relationships/slide" Target="slide46.xml"/><Relationship Id="rId25" Type="http://schemas.openxmlformats.org/officeDocument/2006/relationships/image" Target="../media/image21.png"/><Relationship Id="rId33" Type="http://schemas.openxmlformats.org/officeDocument/2006/relationships/slide" Target="slide40.xml"/><Relationship Id="rId38" Type="http://schemas.openxmlformats.org/officeDocument/2006/relationships/slide" Target="slide36.xml"/><Relationship Id="rId12" Type="http://schemas.openxmlformats.org/officeDocument/2006/relationships/image" Target="../media/image36.svg"/><Relationship Id="rId46" Type="http://schemas.openxmlformats.org/officeDocument/2006/relationships/slide" Target="slide45.xml"/><Relationship Id="rId2" Type="http://schemas.openxmlformats.org/officeDocument/2006/relationships/notesSlide" Target="../notesSlides/notesSlide39.xml"/><Relationship Id="rId29" Type="http://schemas.openxmlformats.org/officeDocument/2006/relationships/image" Target="../media/image17.png"/><Relationship Id="rId41" Type="http://schemas.openxmlformats.org/officeDocument/2006/relationships/image" Target="../media/image11.png"/><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7.xml"/><Relationship Id="rId24" Type="http://schemas.openxmlformats.org/officeDocument/2006/relationships/slide" Target="slide18.xml"/><Relationship Id="rId32" Type="http://schemas.openxmlformats.org/officeDocument/2006/relationships/slide" Target="slide39.xml"/><Relationship Id="rId37" Type="http://schemas.openxmlformats.org/officeDocument/2006/relationships/image" Target="../media/image9.png"/><Relationship Id="rId40" Type="http://schemas.openxmlformats.org/officeDocument/2006/relationships/slide" Target="slide41.xml"/><Relationship Id="rId45" Type="http://schemas.openxmlformats.org/officeDocument/2006/relationships/slide" Target="slide42.xml"/><Relationship Id="rId6" Type="http://schemas.openxmlformats.org/officeDocument/2006/relationships/image" Target="../media/image30.svg"/><Relationship Id="rId23" Type="http://schemas.openxmlformats.org/officeDocument/2006/relationships/image" Target="../media/image48.svg"/><Relationship Id="rId28" Type="http://schemas.microsoft.com/office/2007/relationships/hdphoto" Target="../media/hdphoto2.wdp"/><Relationship Id="rId36" Type="http://schemas.openxmlformats.org/officeDocument/2006/relationships/image" Target="../media/image8.png"/><Relationship Id="rId49" Type="http://schemas.openxmlformats.org/officeDocument/2006/relationships/image" Target="../media/image29.png"/><Relationship Id="rId31" Type="http://schemas.openxmlformats.org/officeDocument/2006/relationships/slide" Target="slide10.xml"/><Relationship Id="rId10" Type="http://schemas.openxmlformats.org/officeDocument/2006/relationships/image" Target="../media/image34.svg"/><Relationship Id="rId44" Type="http://schemas.openxmlformats.org/officeDocument/2006/relationships/image" Target="../media/image14.png"/><Relationship Id="rId27" Type="http://schemas.openxmlformats.org/officeDocument/2006/relationships/image" Target="../media/image16.png"/><Relationship Id="rId30" Type="http://schemas.microsoft.com/office/2007/relationships/hdphoto" Target="../media/hdphoto3.wdp"/><Relationship Id="rId35" Type="http://schemas.openxmlformats.org/officeDocument/2006/relationships/image" Target="../media/image7.png"/><Relationship Id="rId14" Type="http://schemas.openxmlformats.org/officeDocument/2006/relationships/image" Target="../media/image38.svg"/><Relationship Id="rId43" Type="http://schemas.openxmlformats.org/officeDocument/2006/relationships/image" Target="../media/image13.png"/><Relationship Id="rId22" Type="http://schemas.openxmlformats.org/officeDocument/2006/relationships/image" Target="../media/image46.svg"/><Relationship Id="rId48" Type="http://schemas.openxmlformats.org/officeDocument/2006/relationships/image" Target="../media/image5.png"/><Relationship Id="rId8" Type="http://schemas.openxmlformats.org/officeDocument/2006/relationships/image" Target="../media/image32.sv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slide" Target="slide5.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6" Type="http://schemas.microsoft.com/office/2007/relationships/hdphoto" Target="../media/hdphoto4.wdp"/><Relationship Id="rId18" Type="http://schemas.openxmlformats.org/officeDocument/2006/relationships/image" Target="../media/image42.svg"/><Relationship Id="rId39" Type="http://schemas.openxmlformats.org/officeDocument/2006/relationships/slide" Target="slide38.xml"/><Relationship Id="rId34" Type="http://schemas.openxmlformats.org/officeDocument/2006/relationships/image" Target="../media/image6.png"/><Relationship Id="rId42" Type="http://schemas.openxmlformats.org/officeDocument/2006/relationships/image" Target="../media/image12.png"/><Relationship Id="rId47" Type="http://schemas.openxmlformats.org/officeDocument/2006/relationships/slide" Target="slide8.xml"/><Relationship Id="rId50" Type="http://schemas.openxmlformats.org/officeDocument/2006/relationships/slide" Target="slide46.xml"/><Relationship Id="rId25" Type="http://schemas.openxmlformats.org/officeDocument/2006/relationships/image" Target="../media/image23.png"/><Relationship Id="rId33" Type="http://schemas.openxmlformats.org/officeDocument/2006/relationships/slide" Target="slide40.xml"/><Relationship Id="rId38" Type="http://schemas.openxmlformats.org/officeDocument/2006/relationships/slide" Target="slide36.xml"/><Relationship Id="rId12" Type="http://schemas.openxmlformats.org/officeDocument/2006/relationships/image" Target="../media/image36.svg"/><Relationship Id="rId46" Type="http://schemas.openxmlformats.org/officeDocument/2006/relationships/slide" Target="slide45.xml"/><Relationship Id="rId2" Type="http://schemas.openxmlformats.org/officeDocument/2006/relationships/notesSlide" Target="../notesSlides/notesSlide40.xml"/><Relationship Id="rId29" Type="http://schemas.openxmlformats.org/officeDocument/2006/relationships/image" Target="../media/image17.png"/><Relationship Id="rId41" Type="http://schemas.openxmlformats.org/officeDocument/2006/relationships/image" Target="../media/image11.png"/><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7.xml"/><Relationship Id="rId24" Type="http://schemas.openxmlformats.org/officeDocument/2006/relationships/slide" Target="slide23.xml"/><Relationship Id="rId32" Type="http://schemas.openxmlformats.org/officeDocument/2006/relationships/slide" Target="slide39.xml"/><Relationship Id="rId37" Type="http://schemas.openxmlformats.org/officeDocument/2006/relationships/image" Target="../media/image9.png"/><Relationship Id="rId40" Type="http://schemas.openxmlformats.org/officeDocument/2006/relationships/slide" Target="slide41.xml"/><Relationship Id="rId45" Type="http://schemas.openxmlformats.org/officeDocument/2006/relationships/slide" Target="slide42.xml"/><Relationship Id="rId6" Type="http://schemas.openxmlformats.org/officeDocument/2006/relationships/image" Target="../media/image30.svg"/><Relationship Id="rId23" Type="http://schemas.openxmlformats.org/officeDocument/2006/relationships/image" Target="../media/image48.svg"/><Relationship Id="rId28" Type="http://schemas.microsoft.com/office/2007/relationships/hdphoto" Target="../media/hdphoto2.wdp"/><Relationship Id="rId36" Type="http://schemas.openxmlformats.org/officeDocument/2006/relationships/image" Target="../media/image8.png"/><Relationship Id="rId49" Type="http://schemas.openxmlformats.org/officeDocument/2006/relationships/image" Target="../media/image29.png"/><Relationship Id="rId31" Type="http://schemas.openxmlformats.org/officeDocument/2006/relationships/slide" Target="slide10.xml"/><Relationship Id="rId10" Type="http://schemas.openxmlformats.org/officeDocument/2006/relationships/image" Target="../media/image34.svg"/><Relationship Id="rId44" Type="http://schemas.openxmlformats.org/officeDocument/2006/relationships/image" Target="../media/image14.png"/><Relationship Id="rId27" Type="http://schemas.openxmlformats.org/officeDocument/2006/relationships/image" Target="../media/image16.png"/><Relationship Id="rId30" Type="http://schemas.microsoft.com/office/2007/relationships/hdphoto" Target="../media/hdphoto3.wdp"/><Relationship Id="rId35" Type="http://schemas.openxmlformats.org/officeDocument/2006/relationships/image" Target="../media/image7.png"/><Relationship Id="rId14" Type="http://schemas.openxmlformats.org/officeDocument/2006/relationships/image" Target="../media/image38.svg"/><Relationship Id="rId43" Type="http://schemas.openxmlformats.org/officeDocument/2006/relationships/image" Target="../media/image13.png"/><Relationship Id="rId22" Type="http://schemas.openxmlformats.org/officeDocument/2006/relationships/image" Target="../media/image46.svg"/><Relationship Id="rId48" Type="http://schemas.openxmlformats.org/officeDocument/2006/relationships/image" Target="../media/image5.png"/><Relationship Id="rId8" Type="http://schemas.openxmlformats.org/officeDocument/2006/relationships/image" Target="../media/image32.svg"/><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26" Type="http://schemas.microsoft.com/office/2007/relationships/hdphoto" Target="../media/hdphoto4.wdp"/><Relationship Id="rId39" Type="http://schemas.openxmlformats.org/officeDocument/2006/relationships/image" Target="../media/image9.png"/><Relationship Id="rId18" Type="http://schemas.openxmlformats.org/officeDocument/2006/relationships/image" Target="../media/image42.svg"/><Relationship Id="rId34" Type="http://schemas.openxmlformats.org/officeDocument/2006/relationships/slide" Target="slide39.xml"/><Relationship Id="rId42" Type="http://schemas.openxmlformats.org/officeDocument/2006/relationships/slide" Target="slide41.xml"/><Relationship Id="rId47" Type="http://schemas.openxmlformats.org/officeDocument/2006/relationships/slide" Target="slide42.xml"/><Relationship Id="rId50" Type="http://schemas.openxmlformats.org/officeDocument/2006/relationships/image" Target="../media/image5.png"/><Relationship Id="rId2" Type="http://schemas.openxmlformats.org/officeDocument/2006/relationships/notesSlide" Target="../notesSlides/notesSlide41.xml"/><Relationship Id="rId29" Type="http://schemas.openxmlformats.org/officeDocument/2006/relationships/image" Target="../media/image17.png"/><Relationship Id="rId41" Type="http://schemas.openxmlformats.org/officeDocument/2006/relationships/slide" Target="slide38.xml"/><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7.xml"/><Relationship Id="rId24" Type="http://schemas.openxmlformats.org/officeDocument/2006/relationships/slide" Target="slide28.xml"/><Relationship Id="rId32" Type="http://schemas.openxmlformats.org/officeDocument/2006/relationships/image" Target="../media/image24.jpeg"/><Relationship Id="rId37" Type="http://schemas.openxmlformats.org/officeDocument/2006/relationships/image" Target="../media/image7.png"/><Relationship Id="rId40" Type="http://schemas.openxmlformats.org/officeDocument/2006/relationships/slide" Target="slide36.xml"/><Relationship Id="rId45" Type="http://schemas.openxmlformats.org/officeDocument/2006/relationships/image" Target="../media/image13.png"/><Relationship Id="rId6" Type="http://schemas.openxmlformats.org/officeDocument/2006/relationships/image" Target="../media/image30.svg"/><Relationship Id="rId23" Type="http://schemas.openxmlformats.org/officeDocument/2006/relationships/image" Target="../media/image48.svg"/><Relationship Id="rId28" Type="http://schemas.microsoft.com/office/2007/relationships/hdphoto" Target="../media/hdphoto2.wdp"/><Relationship Id="rId36" Type="http://schemas.openxmlformats.org/officeDocument/2006/relationships/image" Target="../media/image6.png"/><Relationship Id="rId49" Type="http://schemas.openxmlformats.org/officeDocument/2006/relationships/slide" Target="slide8.xml"/><Relationship Id="rId31" Type="http://schemas.openxmlformats.org/officeDocument/2006/relationships/slide" Target="slide10.xml"/><Relationship Id="rId10" Type="http://schemas.openxmlformats.org/officeDocument/2006/relationships/image" Target="../media/image34.svg"/><Relationship Id="rId44" Type="http://schemas.openxmlformats.org/officeDocument/2006/relationships/image" Target="../media/image12.png"/><Relationship Id="rId52" Type="http://schemas.openxmlformats.org/officeDocument/2006/relationships/slide" Target="slide46.xml"/><Relationship Id="rId27" Type="http://schemas.openxmlformats.org/officeDocument/2006/relationships/image" Target="../media/image16.png"/><Relationship Id="rId30" Type="http://schemas.microsoft.com/office/2007/relationships/hdphoto" Target="../media/hdphoto3.wdp"/><Relationship Id="rId35" Type="http://schemas.openxmlformats.org/officeDocument/2006/relationships/slide" Target="slide40.xml"/><Relationship Id="rId14" Type="http://schemas.openxmlformats.org/officeDocument/2006/relationships/image" Target="../media/image38.svg"/><Relationship Id="rId43" Type="http://schemas.openxmlformats.org/officeDocument/2006/relationships/image" Target="../media/image11.png"/><Relationship Id="rId22" Type="http://schemas.openxmlformats.org/officeDocument/2006/relationships/image" Target="../media/image46.svg"/><Relationship Id="rId48" Type="http://schemas.openxmlformats.org/officeDocument/2006/relationships/slide" Target="slide45.xml"/><Relationship Id="rId8" Type="http://schemas.openxmlformats.org/officeDocument/2006/relationships/image" Target="../media/image32.svg"/><Relationship Id="rId51" Type="http://schemas.openxmlformats.org/officeDocument/2006/relationships/image" Target="../media/image29.png"/><Relationship Id="rId3" Type="http://schemas.openxmlformats.org/officeDocument/2006/relationships/image" Target="../media/image4.png"/><Relationship Id="rId25" Type="http://schemas.openxmlformats.org/officeDocument/2006/relationships/image" Target="../media/image21.png"/><Relationship Id="rId33" Type="http://schemas.openxmlformats.org/officeDocument/2006/relationships/image" Target="../media/image25.jpeg"/><Relationship Id="rId38" Type="http://schemas.openxmlformats.org/officeDocument/2006/relationships/image" Target="../media/image8.png"/><Relationship Id="rId12" Type="http://schemas.openxmlformats.org/officeDocument/2006/relationships/image" Target="../media/image36.svg"/><Relationship Id="rId46" Type="http://schemas.openxmlformats.org/officeDocument/2006/relationships/image" Target="../media/image14.png"/></Relationships>
</file>

<file path=ppt/slides/_rels/slide42.xml.rels><?xml version="1.0" encoding="UTF-8" standalone="yes"?>
<Relationships xmlns="http://schemas.openxmlformats.org/package/2006/relationships"><Relationship Id="rId26" Type="http://schemas.openxmlformats.org/officeDocument/2006/relationships/image" Target="../media/image28.png"/><Relationship Id="rId18" Type="http://schemas.openxmlformats.org/officeDocument/2006/relationships/image" Target="../media/image42.svg"/><Relationship Id="rId39" Type="http://schemas.openxmlformats.org/officeDocument/2006/relationships/slide" Target="slide41.xml"/><Relationship Id="rId34" Type="http://schemas.openxmlformats.org/officeDocument/2006/relationships/image" Target="../media/image7.png"/><Relationship Id="rId42" Type="http://schemas.openxmlformats.org/officeDocument/2006/relationships/image" Target="../media/image13.png"/><Relationship Id="rId47" Type="http://schemas.openxmlformats.org/officeDocument/2006/relationships/image" Target="../media/image5.png"/><Relationship Id="rId25" Type="http://schemas.microsoft.com/office/2007/relationships/hdphoto" Target="../media/hdphoto2.wdp"/><Relationship Id="rId33" Type="http://schemas.openxmlformats.org/officeDocument/2006/relationships/image" Target="../media/image6.png"/><Relationship Id="rId38" Type="http://schemas.openxmlformats.org/officeDocument/2006/relationships/slide" Target="slide38.xml"/><Relationship Id="rId12" Type="http://schemas.openxmlformats.org/officeDocument/2006/relationships/image" Target="../media/image36.svg"/><Relationship Id="rId46" Type="http://schemas.openxmlformats.org/officeDocument/2006/relationships/slide" Target="slide8.xml"/><Relationship Id="rId2" Type="http://schemas.openxmlformats.org/officeDocument/2006/relationships/notesSlide" Target="../notesSlides/notesSlide42.xml"/><Relationship Id="rId29" Type="http://schemas.openxmlformats.org/officeDocument/2006/relationships/slide" Target="slide44.xml"/><Relationship Id="rId41" Type="http://schemas.openxmlformats.org/officeDocument/2006/relationships/image" Target="../media/image12.png"/><Relationship Id="rId16" Type="http://schemas.openxmlformats.org/officeDocument/2006/relationships/image" Target="../media/image40.svg"/><Relationship Id="rId20" Type="http://schemas.openxmlformats.org/officeDocument/2006/relationships/image" Target="../media/image44.svg"/><Relationship Id="rId1" Type="http://schemas.openxmlformats.org/officeDocument/2006/relationships/slideLayout" Target="../slideLayouts/slideLayout7.xml"/><Relationship Id="rId24" Type="http://schemas.openxmlformats.org/officeDocument/2006/relationships/image" Target="../media/image16.png"/><Relationship Id="rId32" Type="http://schemas.openxmlformats.org/officeDocument/2006/relationships/slide" Target="slide40.xml"/><Relationship Id="rId37" Type="http://schemas.openxmlformats.org/officeDocument/2006/relationships/slide" Target="slide36.xml"/><Relationship Id="rId40" Type="http://schemas.openxmlformats.org/officeDocument/2006/relationships/image" Target="../media/image11.png"/><Relationship Id="rId45" Type="http://schemas.openxmlformats.org/officeDocument/2006/relationships/slide" Target="slide45.xml"/><Relationship Id="rId6" Type="http://schemas.openxmlformats.org/officeDocument/2006/relationships/image" Target="../media/image30.svg"/><Relationship Id="rId23" Type="http://schemas.openxmlformats.org/officeDocument/2006/relationships/image" Target="../media/image48.svg"/><Relationship Id="rId28" Type="http://schemas.openxmlformats.org/officeDocument/2006/relationships/slide" Target="slide43.xml"/><Relationship Id="rId36" Type="http://schemas.openxmlformats.org/officeDocument/2006/relationships/image" Target="../media/image9.png"/><Relationship Id="rId31" Type="http://schemas.openxmlformats.org/officeDocument/2006/relationships/slide" Target="slide39.xml"/><Relationship Id="rId10" Type="http://schemas.openxmlformats.org/officeDocument/2006/relationships/image" Target="../media/image34.svg"/><Relationship Id="rId44" Type="http://schemas.openxmlformats.org/officeDocument/2006/relationships/slide" Target="slide42.xml"/><Relationship Id="rId27" Type="http://schemas.microsoft.com/office/2007/relationships/hdphoto" Target="../media/hdphoto5.wdp"/><Relationship Id="rId30" Type="http://schemas.openxmlformats.org/officeDocument/2006/relationships/slide" Target="slide10.xml"/><Relationship Id="rId35" Type="http://schemas.openxmlformats.org/officeDocument/2006/relationships/image" Target="../media/image8.png"/><Relationship Id="rId14" Type="http://schemas.openxmlformats.org/officeDocument/2006/relationships/image" Target="../media/image38.svg"/><Relationship Id="rId43" Type="http://schemas.openxmlformats.org/officeDocument/2006/relationships/image" Target="../media/image14.png"/><Relationship Id="rId22" Type="http://schemas.openxmlformats.org/officeDocument/2006/relationships/image" Target="../media/image46.svg"/><Relationship Id="rId48" Type="http://schemas.openxmlformats.org/officeDocument/2006/relationships/image" Target="../media/image29.png"/><Relationship Id="rId8" Type="http://schemas.openxmlformats.org/officeDocument/2006/relationships/image" Target="../media/image32.svg"/><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26" Type="http://schemas.openxmlformats.org/officeDocument/2006/relationships/slide" Target="slide40.xml"/><Relationship Id="rId8" Type="http://schemas.openxmlformats.org/officeDocument/2006/relationships/image" Target="../media/image32.svg"/><Relationship Id="rId18" Type="http://schemas.openxmlformats.org/officeDocument/2006/relationships/image" Target="../media/image42.svg"/><Relationship Id="rId39" Type="http://schemas.openxmlformats.org/officeDocument/2006/relationships/slide" Target="slide45.xml"/><Relationship Id="rId3" Type="http://schemas.openxmlformats.org/officeDocument/2006/relationships/image" Target="../media/image4.png"/><Relationship Id="rId34" Type="http://schemas.openxmlformats.org/officeDocument/2006/relationships/image" Target="../media/image11.png"/><Relationship Id="rId42" Type="http://schemas.openxmlformats.org/officeDocument/2006/relationships/image" Target="../media/image29.png"/><Relationship Id="rId25" Type="http://schemas.openxmlformats.org/officeDocument/2006/relationships/slide" Target="slide39.xml"/><Relationship Id="rId33" Type="http://schemas.openxmlformats.org/officeDocument/2006/relationships/slide" Target="slide41.xml"/><Relationship Id="rId12" Type="http://schemas.openxmlformats.org/officeDocument/2006/relationships/image" Target="../media/image36.svg"/><Relationship Id="rId38" Type="http://schemas.openxmlformats.org/officeDocument/2006/relationships/slide" Target="slide42.xml"/><Relationship Id="rId2" Type="http://schemas.openxmlformats.org/officeDocument/2006/relationships/notesSlide" Target="../notesSlides/notesSlide43.xml"/><Relationship Id="rId29" Type="http://schemas.openxmlformats.org/officeDocument/2006/relationships/image" Target="../media/image8.png"/><Relationship Id="rId16" Type="http://schemas.openxmlformats.org/officeDocument/2006/relationships/image" Target="../media/image40.svg"/><Relationship Id="rId20" Type="http://schemas.openxmlformats.org/officeDocument/2006/relationships/image" Target="../media/image44.svg"/><Relationship Id="rId41" Type="http://schemas.openxmlformats.org/officeDocument/2006/relationships/image" Target="../media/image5.png"/><Relationship Id="rId1" Type="http://schemas.openxmlformats.org/officeDocument/2006/relationships/slideLayout" Target="../slideLayouts/slideLayout7.xml"/><Relationship Id="rId24" Type="http://schemas.openxmlformats.org/officeDocument/2006/relationships/slide" Target="slide10.xml"/><Relationship Id="rId32" Type="http://schemas.openxmlformats.org/officeDocument/2006/relationships/slide" Target="slide38.xml"/><Relationship Id="rId37" Type="http://schemas.openxmlformats.org/officeDocument/2006/relationships/image" Target="../media/image14.png"/><Relationship Id="rId40" Type="http://schemas.openxmlformats.org/officeDocument/2006/relationships/slide" Target="slide8.xml"/><Relationship Id="rId6" Type="http://schemas.openxmlformats.org/officeDocument/2006/relationships/image" Target="../media/image30.svg"/><Relationship Id="rId23" Type="http://schemas.openxmlformats.org/officeDocument/2006/relationships/image" Target="../media/image48.svg"/><Relationship Id="rId28" Type="http://schemas.openxmlformats.org/officeDocument/2006/relationships/image" Target="../media/image7.png"/><Relationship Id="rId36" Type="http://schemas.openxmlformats.org/officeDocument/2006/relationships/image" Target="../media/image13.png"/><Relationship Id="rId10" Type="http://schemas.openxmlformats.org/officeDocument/2006/relationships/image" Target="../media/image34.svg"/><Relationship Id="rId31" Type="http://schemas.openxmlformats.org/officeDocument/2006/relationships/slide" Target="slide36.xml"/><Relationship Id="rId27" Type="http://schemas.openxmlformats.org/officeDocument/2006/relationships/image" Target="../media/image6.png"/><Relationship Id="rId14" Type="http://schemas.openxmlformats.org/officeDocument/2006/relationships/image" Target="../media/image38.svg"/><Relationship Id="rId30" Type="http://schemas.openxmlformats.org/officeDocument/2006/relationships/image" Target="../media/image9.png"/><Relationship Id="rId35" Type="http://schemas.openxmlformats.org/officeDocument/2006/relationships/image" Target="../media/image12.png"/><Relationship Id="rId22" Type="http://schemas.openxmlformats.org/officeDocument/2006/relationships/image" Target="../media/image46.svg"/></Relationships>
</file>

<file path=ppt/slides/_rels/slide44.xml.rels><?xml version="1.0" encoding="UTF-8" standalone="yes"?>
<Relationships xmlns="http://schemas.openxmlformats.org/package/2006/relationships"><Relationship Id="rId26" Type="http://schemas.openxmlformats.org/officeDocument/2006/relationships/image" Target="../media/image28.png"/><Relationship Id="rId18" Type="http://schemas.openxmlformats.org/officeDocument/2006/relationships/image" Target="../media/image42.svg"/><Relationship Id="rId39" Type="http://schemas.openxmlformats.org/officeDocument/2006/relationships/image" Target="../media/image12.png"/><Relationship Id="rId3" Type="http://schemas.openxmlformats.org/officeDocument/2006/relationships/image" Target="../media/image4.png"/><Relationship Id="rId34" Type="http://schemas.openxmlformats.org/officeDocument/2006/relationships/image" Target="../media/image9.png"/><Relationship Id="rId42" Type="http://schemas.openxmlformats.org/officeDocument/2006/relationships/slide" Target="slide42.xml"/><Relationship Id="rId25" Type="http://schemas.microsoft.com/office/2007/relationships/hdphoto" Target="../media/hdphoto2.wdp"/><Relationship Id="rId33" Type="http://schemas.openxmlformats.org/officeDocument/2006/relationships/image" Target="../media/image8.png"/><Relationship Id="rId38" Type="http://schemas.openxmlformats.org/officeDocument/2006/relationships/image" Target="../media/image11.png"/><Relationship Id="rId12" Type="http://schemas.openxmlformats.org/officeDocument/2006/relationships/image" Target="../media/image36.svg"/><Relationship Id="rId46" Type="http://schemas.openxmlformats.org/officeDocument/2006/relationships/image" Target="../media/image29.png"/><Relationship Id="rId2" Type="http://schemas.openxmlformats.org/officeDocument/2006/relationships/notesSlide" Target="../notesSlides/notesSlide44.xml"/><Relationship Id="rId29" Type="http://schemas.openxmlformats.org/officeDocument/2006/relationships/slide" Target="slide39.xml"/><Relationship Id="rId16" Type="http://schemas.openxmlformats.org/officeDocument/2006/relationships/image" Target="../media/image40.svg"/><Relationship Id="rId20" Type="http://schemas.openxmlformats.org/officeDocument/2006/relationships/image" Target="../media/image44.svg"/><Relationship Id="rId41" Type="http://schemas.openxmlformats.org/officeDocument/2006/relationships/image" Target="../media/image14.png"/><Relationship Id="rId1" Type="http://schemas.openxmlformats.org/officeDocument/2006/relationships/slideLayout" Target="../slideLayouts/slideLayout7.xml"/><Relationship Id="rId24" Type="http://schemas.openxmlformats.org/officeDocument/2006/relationships/image" Target="../media/image16.png"/><Relationship Id="rId32" Type="http://schemas.openxmlformats.org/officeDocument/2006/relationships/image" Target="../media/image7.png"/><Relationship Id="rId37" Type="http://schemas.openxmlformats.org/officeDocument/2006/relationships/slide" Target="slide41.xml"/><Relationship Id="rId40" Type="http://schemas.openxmlformats.org/officeDocument/2006/relationships/image" Target="../media/image13.png"/><Relationship Id="rId45" Type="http://schemas.openxmlformats.org/officeDocument/2006/relationships/image" Target="../media/image5.png"/><Relationship Id="rId6" Type="http://schemas.openxmlformats.org/officeDocument/2006/relationships/image" Target="../media/image30.svg"/><Relationship Id="rId23" Type="http://schemas.openxmlformats.org/officeDocument/2006/relationships/image" Target="../media/image48.svg"/><Relationship Id="rId28" Type="http://schemas.openxmlformats.org/officeDocument/2006/relationships/slide" Target="slide10.xml"/><Relationship Id="rId36" Type="http://schemas.openxmlformats.org/officeDocument/2006/relationships/slide" Target="slide38.xml"/><Relationship Id="rId31" Type="http://schemas.openxmlformats.org/officeDocument/2006/relationships/image" Target="../media/image6.png"/><Relationship Id="rId10" Type="http://schemas.openxmlformats.org/officeDocument/2006/relationships/image" Target="../media/image34.svg"/><Relationship Id="rId44" Type="http://schemas.openxmlformats.org/officeDocument/2006/relationships/slide" Target="slide8.xml"/><Relationship Id="rId27" Type="http://schemas.microsoft.com/office/2007/relationships/hdphoto" Target="../media/hdphoto5.wdp"/><Relationship Id="rId30" Type="http://schemas.openxmlformats.org/officeDocument/2006/relationships/slide" Target="slide40.xml"/><Relationship Id="rId14" Type="http://schemas.openxmlformats.org/officeDocument/2006/relationships/image" Target="../media/image38.svg"/><Relationship Id="rId35" Type="http://schemas.openxmlformats.org/officeDocument/2006/relationships/slide" Target="slide36.xml"/><Relationship Id="rId22" Type="http://schemas.openxmlformats.org/officeDocument/2006/relationships/image" Target="../media/image46.svg"/><Relationship Id="rId43" Type="http://schemas.openxmlformats.org/officeDocument/2006/relationships/slide" Target="slide45.xml"/><Relationship Id="rId8" Type="http://schemas.openxmlformats.org/officeDocument/2006/relationships/image" Target="../media/image32.svg"/></Relationships>
</file>

<file path=ppt/slides/_rels/slide45.xml.rels><?xml version="1.0" encoding="UTF-8" standalone="yes"?>
<Relationships xmlns="http://schemas.openxmlformats.org/package/2006/relationships"><Relationship Id="rId26" Type="http://schemas.openxmlformats.org/officeDocument/2006/relationships/slide" Target="slide40.xml"/><Relationship Id="rId8" Type="http://schemas.openxmlformats.org/officeDocument/2006/relationships/image" Target="../media/image32.svg"/><Relationship Id="rId18" Type="http://schemas.openxmlformats.org/officeDocument/2006/relationships/image" Target="../media/image42.svg"/><Relationship Id="rId39" Type="http://schemas.openxmlformats.org/officeDocument/2006/relationships/slide" Target="slide45.xml"/><Relationship Id="rId3" Type="http://schemas.openxmlformats.org/officeDocument/2006/relationships/image" Target="../media/image4.png"/><Relationship Id="rId34" Type="http://schemas.openxmlformats.org/officeDocument/2006/relationships/image" Target="../media/image11.png"/><Relationship Id="rId42" Type="http://schemas.openxmlformats.org/officeDocument/2006/relationships/image" Target="../media/image29.png"/><Relationship Id="rId25" Type="http://schemas.openxmlformats.org/officeDocument/2006/relationships/slide" Target="slide39.xml"/><Relationship Id="rId33" Type="http://schemas.openxmlformats.org/officeDocument/2006/relationships/slide" Target="slide41.xml"/><Relationship Id="rId12" Type="http://schemas.openxmlformats.org/officeDocument/2006/relationships/image" Target="../media/image36.svg"/><Relationship Id="rId38" Type="http://schemas.openxmlformats.org/officeDocument/2006/relationships/slide" Target="slide42.xml"/><Relationship Id="rId2" Type="http://schemas.openxmlformats.org/officeDocument/2006/relationships/notesSlide" Target="../notesSlides/notesSlide45.xml"/><Relationship Id="rId29" Type="http://schemas.openxmlformats.org/officeDocument/2006/relationships/image" Target="../media/image8.png"/><Relationship Id="rId16" Type="http://schemas.openxmlformats.org/officeDocument/2006/relationships/image" Target="../media/image40.svg"/><Relationship Id="rId20" Type="http://schemas.openxmlformats.org/officeDocument/2006/relationships/image" Target="../media/image44.svg"/><Relationship Id="rId41" Type="http://schemas.openxmlformats.org/officeDocument/2006/relationships/image" Target="../media/image5.png"/><Relationship Id="rId1" Type="http://schemas.openxmlformats.org/officeDocument/2006/relationships/slideLayout" Target="../slideLayouts/slideLayout7.xml"/><Relationship Id="rId24" Type="http://schemas.openxmlformats.org/officeDocument/2006/relationships/slide" Target="slide10.xml"/><Relationship Id="rId32" Type="http://schemas.openxmlformats.org/officeDocument/2006/relationships/slide" Target="slide38.xml"/><Relationship Id="rId37" Type="http://schemas.openxmlformats.org/officeDocument/2006/relationships/image" Target="../media/image14.png"/><Relationship Id="rId40" Type="http://schemas.openxmlformats.org/officeDocument/2006/relationships/slide" Target="slide8.xml"/><Relationship Id="rId6" Type="http://schemas.openxmlformats.org/officeDocument/2006/relationships/image" Target="../media/image30.svg"/><Relationship Id="rId23" Type="http://schemas.openxmlformats.org/officeDocument/2006/relationships/image" Target="../media/image48.svg"/><Relationship Id="rId28" Type="http://schemas.openxmlformats.org/officeDocument/2006/relationships/image" Target="../media/image7.png"/><Relationship Id="rId36" Type="http://schemas.openxmlformats.org/officeDocument/2006/relationships/image" Target="../media/image13.png"/><Relationship Id="rId10" Type="http://schemas.openxmlformats.org/officeDocument/2006/relationships/image" Target="../media/image34.svg"/><Relationship Id="rId31" Type="http://schemas.openxmlformats.org/officeDocument/2006/relationships/slide" Target="slide36.xml"/><Relationship Id="rId27" Type="http://schemas.openxmlformats.org/officeDocument/2006/relationships/image" Target="../media/image6.png"/><Relationship Id="rId14" Type="http://schemas.openxmlformats.org/officeDocument/2006/relationships/image" Target="../media/image38.svg"/><Relationship Id="rId30" Type="http://schemas.openxmlformats.org/officeDocument/2006/relationships/image" Target="../media/image9.png"/><Relationship Id="rId35" Type="http://schemas.openxmlformats.org/officeDocument/2006/relationships/image" Target="../media/image12.png"/><Relationship Id="rId22" Type="http://schemas.openxmlformats.org/officeDocument/2006/relationships/image" Target="../media/image46.svg"/></Relationships>
</file>

<file path=ppt/slides/_rels/slide46.xml.rels><?xml version="1.0" encoding="UTF-8" standalone="yes"?>
<Relationships xmlns="http://schemas.openxmlformats.org/package/2006/relationships"><Relationship Id="rId26" Type="http://schemas.openxmlformats.org/officeDocument/2006/relationships/image" Target="../media/image6.png"/><Relationship Id="rId8" Type="http://schemas.openxmlformats.org/officeDocument/2006/relationships/image" Target="../media/image32.svg"/><Relationship Id="rId18" Type="http://schemas.openxmlformats.org/officeDocument/2006/relationships/image" Target="../media/image42.svg"/><Relationship Id="rId39" Type="http://schemas.openxmlformats.org/officeDocument/2006/relationships/slide" Target="slide8.xml"/><Relationship Id="rId3" Type="http://schemas.openxmlformats.org/officeDocument/2006/relationships/image" Target="../media/image4.png"/><Relationship Id="rId34" Type="http://schemas.openxmlformats.org/officeDocument/2006/relationships/image" Target="../media/image12.png"/><Relationship Id="rId25" Type="http://schemas.openxmlformats.org/officeDocument/2006/relationships/slide" Target="slide40.xml"/><Relationship Id="rId33" Type="http://schemas.openxmlformats.org/officeDocument/2006/relationships/image" Target="../media/image11.png"/><Relationship Id="rId12" Type="http://schemas.openxmlformats.org/officeDocument/2006/relationships/image" Target="../media/image36.svg"/><Relationship Id="rId38" Type="http://schemas.openxmlformats.org/officeDocument/2006/relationships/slide" Target="slide45.xml"/><Relationship Id="rId2" Type="http://schemas.openxmlformats.org/officeDocument/2006/relationships/notesSlide" Target="../notesSlides/notesSlide46.xml"/><Relationship Id="rId29" Type="http://schemas.openxmlformats.org/officeDocument/2006/relationships/image" Target="../media/image9.png"/><Relationship Id="rId16" Type="http://schemas.openxmlformats.org/officeDocument/2006/relationships/image" Target="../media/image40.svg"/><Relationship Id="rId20" Type="http://schemas.openxmlformats.org/officeDocument/2006/relationships/image" Target="../media/image44.svg"/><Relationship Id="rId41" Type="http://schemas.openxmlformats.org/officeDocument/2006/relationships/image" Target="../media/image29.png"/><Relationship Id="rId1" Type="http://schemas.openxmlformats.org/officeDocument/2006/relationships/slideLayout" Target="../slideLayouts/slideLayout7.xml"/><Relationship Id="rId24" Type="http://schemas.openxmlformats.org/officeDocument/2006/relationships/slide" Target="slide39.xml"/><Relationship Id="rId32" Type="http://schemas.openxmlformats.org/officeDocument/2006/relationships/slide" Target="slide41.xml"/><Relationship Id="rId37" Type="http://schemas.openxmlformats.org/officeDocument/2006/relationships/slide" Target="slide42.xml"/><Relationship Id="rId40" Type="http://schemas.openxmlformats.org/officeDocument/2006/relationships/image" Target="../media/image5.png"/><Relationship Id="rId6" Type="http://schemas.openxmlformats.org/officeDocument/2006/relationships/image" Target="../media/image30.svg"/><Relationship Id="rId23" Type="http://schemas.openxmlformats.org/officeDocument/2006/relationships/image" Target="../media/image48.svg"/><Relationship Id="rId28" Type="http://schemas.openxmlformats.org/officeDocument/2006/relationships/image" Target="../media/image8.png"/><Relationship Id="rId36" Type="http://schemas.openxmlformats.org/officeDocument/2006/relationships/image" Target="../media/image14.png"/><Relationship Id="rId10" Type="http://schemas.openxmlformats.org/officeDocument/2006/relationships/image" Target="../media/image34.svg"/><Relationship Id="rId31" Type="http://schemas.openxmlformats.org/officeDocument/2006/relationships/slide" Target="slide38.xml"/><Relationship Id="rId27" Type="http://schemas.openxmlformats.org/officeDocument/2006/relationships/image" Target="../media/image7.png"/><Relationship Id="rId14" Type="http://schemas.openxmlformats.org/officeDocument/2006/relationships/image" Target="../media/image38.svg"/><Relationship Id="rId30" Type="http://schemas.openxmlformats.org/officeDocument/2006/relationships/slide" Target="slide36.xml"/><Relationship Id="rId35" Type="http://schemas.openxmlformats.org/officeDocument/2006/relationships/image" Target="../media/image13.png"/><Relationship Id="rId22" Type="http://schemas.openxmlformats.org/officeDocument/2006/relationships/image" Target="../media/image46.sv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78" r="-178"/>
            </a:stretch>
          </a:blipFill>
        </p:spPr>
      </p:sp>
      <p:grpSp>
        <p:nvGrpSpPr>
          <p:cNvPr id="3" name="Group 3"/>
          <p:cNvGrpSpPr/>
          <p:nvPr/>
        </p:nvGrpSpPr>
        <p:grpSpPr>
          <a:xfrm>
            <a:off x="0" y="0"/>
            <a:ext cx="13716000" cy="10287000"/>
            <a:chOff x="0" y="0"/>
            <a:chExt cx="4818944" cy="2709333"/>
          </a:xfrm>
        </p:grpSpPr>
        <p:sp>
          <p:nvSpPr>
            <p:cNvPr id="4" name="Freeform 4"/>
            <p:cNvSpPr/>
            <p:nvPr/>
          </p:nvSpPr>
          <p:spPr>
            <a:xfrm>
              <a:off x="0" y="0"/>
              <a:ext cx="4818945" cy="2709333"/>
            </a:xfrm>
            <a:custGeom>
              <a:avLst/>
              <a:gdLst/>
              <a:ahLst/>
              <a:cxnLst/>
              <a:rect l="l" t="t" r="r" b="b"/>
              <a:pathLst>
                <a:path w="4818945" h="2709333">
                  <a:moveTo>
                    <a:pt x="0" y="0"/>
                  </a:moveTo>
                  <a:lnTo>
                    <a:pt x="4818945" y="0"/>
                  </a:lnTo>
                  <a:lnTo>
                    <a:pt x="4818945" y="2709333"/>
                  </a:lnTo>
                  <a:lnTo>
                    <a:pt x="0" y="2709333"/>
                  </a:lnTo>
                  <a:close/>
                </a:path>
              </a:pathLst>
            </a:custGeom>
            <a:solidFill>
              <a:srgbClr val="272727">
                <a:alpha val="69804"/>
              </a:srgbClr>
            </a:solidFill>
          </p:spPr>
        </p:sp>
        <p:sp>
          <p:nvSpPr>
            <p:cNvPr id="5" name="TextBox 5"/>
            <p:cNvSpPr txBox="1"/>
            <p:nvPr/>
          </p:nvSpPr>
          <p:spPr>
            <a:xfrm>
              <a:off x="0" y="-47625"/>
              <a:ext cx="4818944" cy="2756958"/>
            </a:xfrm>
            <a:prstGeom prst="rect">
              <a:avLst/>
            </a:prstGeom>
          </p:spPr>
          <p:txBody>
            <a:bodyPr lIns="53552" tIns="53552" rIns="53552" bIns="53552" rtlCol="0" anchor="ctr"/>
            <a:lstStyle/>
            <a:p>
              <a:pPr algn="ctr">
                <a:lnSpc>
                  <a:spcPts val="2279"/>
                </a:lnSpc>
              </a:pPr>
              <a:endParaRPr sz="1350"/>
            </a:p>
          </p:txBody>
        </p:sp>
      </p:grpSp>
      <p:grpSp>
        <p:nvGrpSpPr>
          <p:cNvPr id="6" name="Group 6"/>
          <p:cNvGrpSpPr/>
          <p:nvPr/>
        </p:nvGrpSpPr>
        <p:grpSpPr>
          <a:xfrm>
            <a:off x="5286383" y="2058906"/>
            <a:ext cx="7524873" cy="6169188"/>
            <a:chOff x="0" y="0"/>
            <a:chExt cx="2643770" cy="2167467"/>
          </a:xfrm>
        </p:grpSpPr>
        <p:sp>
          <p:nvSpPr>
            <p:cNvPr id="7" name="Freeform 7"/>
            <p:cNvSpPr/>
            <p:nvPr/>
          </p:nvSpPr>
          <p:spPr>
            <a:xfrm>
              <a:off x="0" y="0"/>
              <a:ext cx="2643770" cy="2167467"/>
            </a:xfrm>
            <a:custGeom>
              <a:avLst/>
              <a:gdLst/>
              <a:ahLst/>
              <a:cxnLst/>
              <a:rect l="l" t="t" r="r" b="b"/>
              <a:pathLst>
                <a:path w="2643770" h="2167467">
                  <a:moveTo>
                    <a:pt x="0" y="0"/>
                  </a:moveTo>
                  <a:lnTo>
                    <a:pt x="2643770" y="0"/>
                  </a:lnTo>
                  <a:lnTo>
                    <a:pt x="2643770" y="2167467"/>
                  </a:lnTo>
                  <a:lnTo>
                    <a:pt x="0" y="2167467"/>
                  </a:lnTo>
                  <a:close/>
                </a:path>
              </a:pathLst>
            </a:custGeom>
            <a:solidFill>
              <a:srgbClr val="FFFFFF"/>
            </a:solidFill>
          </p:spPr>
        </p:sp>
        <p:sp>
          <p:nvSpPr>
            <p:cNvPr id="8" name="TextBox 8"/>
            <p:cNvSpPr txBox="1"/>
            <p:nvPr/>
          </p:nvSpPr>
          <p:spPr>
            <a:xfrm>
              <a:off x="0" y="-47625"/>
              <a:ext cx="2643770" cy="2215092"/>
            </a:xfrm>
            <a:prstGeom prst="rect">
              <a:avLst/>
            </a:prstGeom>
          </p:spPr>
          <p:txBody>
            <a:bodyPr lIns="53552" tIns="53552" rIns="53552" bIns="53552" rtlCol="0" anchor="ctr"/>
            <a:lstStyle/>
            <a:p>
              <a:pPr algn="ctr">
                <a:lnSpc>
                  <a:spcPts val="2279"/>
                </a:lnSpc>
              </a:pPr>
              <a:endParaRPr sz="1350"/>
            </a:p>
          </p:txBody>
        </p:sp>
      </p:grpSp>
      <p:grpSp>
        <p:nvGrpSpPr>
          <p:cNvPr id="9" name="Group 9"/>
          <p:cNvGrpSpPr/>
          <p:nvPr/>
        </p:nvGrpSpPr>
        <p:grpSpPr>
          <a:xfrm>
            <a:off x="771149" y="2058906"/>
            <a:ext cx="4515235" cy="6169188"/>
            <a:chOff x="0" y="0"/>
            <a:chExt cx="933159" cy="1274980"/>
          </a:xfrm>
        </p:grpSpPr>
        <p:sp>
          <p:nvSpPr>
            <p:cNvPr id="10" name="Freeform 10"/>
            <p:cNvSpPr/>
            <p:nvPr/>
          </p:nvSpPr>
          <p:spPr>
            <a:xfrm>
              <a:off x="0" y="0"/>
              <a:ext cx="933160" cy="1274980"/>
            </a:xfrm>
            <a:custGeom>
              <a:avLst/>
              <a:gdLst/>
              <a:ahLst/>
              <a:cxnLst/>
              <a:rect l="l" t="t" r="r" b="b"/>
              <a:pathLst>
                <a:path w="933160" h="1274980">
                  <a:moveTo>
                    <a:pt x="0" y="0"/>
                  </a:moveTo>
                  <a:lnTo>
                    <a:pt x="933160" y="0"/>
                  </a:lnTo>
                  <a:lnTo>
                    <a:pt x="933160" y="1274980"/>
                  </a:lnTo>
                  <a:lnTo>
                    <a:pt x="0" y="1274980"/>
                  </a:lnTo>
                  <a:close/>
                </a:path>
              </a:pathLst>
            </a:custGeom>
            <a:blipFill>
              <a:blip r:embed="rId4"/>
              <a:stretch>
                <a:fillRect t="-4892" b="-4892"/>
              </a:stretch>
            </a:blipFill>
          </p:spPr>
        </p:sp>
      </p:grpSp>
      <p:sp>
        <p:nvSpPr>
          <p:cNvPr id="11" name="AutoShape 11"/>
          <p:cNvSpPr/>
          <p:nvPr/>
        </p:nvSpPr>
        <p:spPr>
          <a:xfrm>
            <a:off x="6614079" y="4273493"/>
            <a:ext cx="4869482" cy="0"/>
          </a:xfrm>
          <a:prstGeom prst="line">
            <a:avLst/>
          </a:prstGeom>
          <a:ln w="9525" cap="flat">
            <a:solidFill>
              <a:srgbClr val="1F2947"/>
            </a:solidFill>
            <a:prstDash val="solid"/>
            <a:headEnd type="none" w="sm" len="sm"/>
            <a:tailEnd type="none" w="sm" len="sm"/>
          </a:ln>
        </p:spPr>
      </p:sp>
      <p:sp>
        <p:nvSpPr>
          <p:cNvPr id="12" name="AutoShape 12"/>
          <p:cNvSpPr/>
          <p:nvPr/>
        </p:nvSpPr>
        <p:spPr>
          <a:xfrm>
            <a:off x="6614079" y="5809458"/>
            <a:ext cx="4869482" cy="0"/>
          </a:xfrm>
          <a:prstGeom prst="line">
            <a:avLst/>
          </a:prstGeom>
          <a:ln w="9525" cap="flat">
            <a:solidFill>
              <a:srgbClr val="1F2947"/>
            </a:solidFill>
            <a:prstDash val="solid"/>
            <a:headEnd type="none" w="sm" len="sm"/>
            <a:tailEnd type="none" w="sm" len="sm"/>
          </a:ln>
        </p:spPr>
      </p:sp>
      <p:grpSp>
        <p:nvGrpSpPr>
          <p:cNvPr id="13" name="Group 13"/>
          <p:cNvGrpSpPr/>
          <p:nvPr/>
        </p:nvGrpSpPr>
        <p:grpSpPr>
          <a:xfrm>
            <a:off x="6614079" y="6488080"/>
            <a:ext cx="4888532" cy="732901"/>
            <a:chOff x="0" y="-35795"/>
            <a:chExt cx="1717524" cy="262984"/>
          </a:xfrm>
        </p:grpSpPr>
        <p:sp>
          <p:nvSpPr>
            <p:cNvPr id="14" name="Freeform 14"/>
            <p:cNvSpPr/>
            <p:nvPr/>
          </p:nvSpPr>
          <p:spPr>
            <a:xfrm>
              <a:off x="6693" y="-35795"/>
              <a:ext cx="1710831" cy="257496"/>
            </a:xfrm>
            <a:custGeom>
              <a:avLst/>
              <a:gdLst/>
              <a:ahLst/>
              <a:cxnLst/>
              <a:rect l="l" t="t" r="r" b="b"/>
              <a:pathLst>
                <a:path w="1710831" h="227189">
                  <a:moveTo>
                    <a:pt x="0" y="0"/>
                  </a:moveTo>
                  <a:lnTo>
                    <a:pt x="1710831" y="0"/>
                  </a:lnTo>
                  <a:lnTo>
                    <a:pt x="1710831" y="227189"/>
                  </a:lnTo>
                  <a:lnTo>
                    <a:pt x="0" y="227189"/>
                  </a:lnTo>
                  <a:close/>
                </a:path>
              </a:pathLst>
            </a:custGeom>
            <a:solidFill>
              <a:schemeClr val="tx1">
                <a:lumMod val="75000"/>
                <a:lumOff val="25000"/>
              </a:schemeClr>
            </a:solidFill>
          </p:spPr>
        </p:sp>
        <p:sp>
          <p:nvSpPr>
            <p:cNvPr id="15" name="TextBox 15"/>
            <p:cNvSpPr txBox="1"/>
            <p:nvPr/>
          </p:nvSpPr>
          <p:spPr>
            <a:xfrm>
              <a:off x="0" y="-30307"/>
              <a:ext cx="1710831" cy="257496"/>
            </a:xfrm>
            <a:prstGeom prst="rect">
              <a:avLst/>
            </a:prstGeom>
          </p:spPr>
          <p:txBody>
            <a:bodyPr lIns="53552" tIns="53552" rIns="53552" bIns="53552" rtlCol="0" anchor="ctr"/>
            <a:lstStyle/>
            <a:p>
              <a:pPr algn="ctr">
                <a:lnSpc>
                  <a:spcPts val="3208"/>
                </a:lnSpc>
                <a:spcBef>
                  <a:spcPct val="0"/>
                </a:spcBef>
              </a:pPr>
              <a:r>
                <a:rPr lang="en-US" sz="2291" dirty="0" err="1">
                  <a:solidFill>
                    <a:srgbClr val="000000"/>
                  </a:solidFill>
                  <a:latin typeface="Faustina"/>
                  <a:hlinkClick r:id="rId5" action="ppaction://hlinksldjump"/>
                </a:rPr>
                <a:t>Đăng</a:t>
              </a:r>
              <a:r>
                <a:rPr lang="en-US" sz="2291" dirty="0">
                  <a:solidFill>
                    <a:srgbClr val="000000"/>
                  </a:solidFill>
                  <a:latin typeface="Faustina"/>
                  <a:hlinkClick r:id="rId5" action="ppaction://hlinksldjump"/>
                </a:rPr>
                <a:t> </a:t>
              </a:r>
              <a:r>
                <a:rPr lang="en-US" sz="2291" dirty="0" err="1">
                  <a:solidFill>
                    <a:srgbClr val="000000"/>
                  </a:solidFill>
                  <a:latin typeface="Faustina"/>
                  <a:hlinkClick r:id="rId5" action="ppaction://hlinksldjump"/>
                </a:rPr>
                <a:t>nhập</a:t>
              </a:r>
              <a:endParaRPr lang="en-US" sz="2291" dirty="0">
                <a:solidFill>
                  <a:srgbClr val="000000"/>
                </a:solidFill>
                <a:latin typeface="Faustina"/>
              </a:endParaRPr>
            </a:p>
          </p:txBody>
        </p:sp>
      </p:grpSp>
      <p:sp>
        <p:nvSpPr>
          <p:cNvPr id="16" name="TextBox 16"/>
          <p:cNvSpPr txBox="1"/>
          <p:nvPr/>
        </p:nvSpPr>
        <p:spPr>
          <a:xfrm>
            <a:off x="8354500" y="2682627"/>
            <a:ext cx="1856300" cy="410369"/>
          </a:xfrm>
          <a:prstGeom prst="rect">
            <a:avLst/>
          </a:prstGeom>
        </p:spPr>
        <p:txBody>
          <a:bodyPr wrap="square" lIns="0" tIns="0" rIns="0" bIns="0" rtlCol="0" anchor="t">
            <a:spAutoFit/>
          </a:bodyPr>
          <a:lstStyle/>
          <a:p>
            <a:pPr>
              <a:lnSpc>
                <a:spcPts val="3208"/>
              </a:lnSpc>
              <a:spcBef>
                <a:spcPct val="0"/>
              </a:spcBef>
            </a:pPr>
            <a:r>
              <a:rPr lang="en-US" sz="2291" dirty="0" err="1">
                <a:solidFill>
                  <a:srgbClr val="1F2947"/>
                </a:solidFill>
                <a:latin typeface="Faustina Bold"/>
              </a:rPr>
              <a:t>Đăng</a:t>
            </a:r>
            <a:r>
              <a:rPr lang="en-US" sz="2291" dirty="0">
                <a:solidFill>
                  <a:srgbClr val="1F2947"/>
                </a:solidFill>
                <a:latin typeface="Faustina Bold"/>
              </a:rPr>
              <a:t> </a:t>
            </a:r>
            <a:r>
              <a:rPr lang="en-US" sz="2291" dirty="0" err="1">
                <a:solidFill>
                  <a:srgbClr val="1F2947"/>
                </a:solidFill>
                <a:latin typeface="Faustina Bold"/>
              </a:rPr>
              <a:t>nhập</a:t>
            </a:r>
            <a:endParaRPr lang="en-US" sz="2291" dirty="0">
              <a:solidFill>
                <a:srgbClr val="1F2947"/>
              </a:solidFill>
              <a:latin typeface="Faustina Bold"/>
            </a:endParaRPr>
          </a:p>
        </p:txBody>
      </p:sp>
      <p:sp>
        <p:nvSpPr>
          <p:cNvPr id="17" name="TextBox 17"/>
          <p:cNvSpPr txBox="1"/>
          <p:nvPr/>
        </p:nvSpPr>
        <p:spPr>
          <a:xfrm>
            <a:off x="6614080" y="3304488"/>
            <a:ext cx="654233"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Email</a:t>
            </a:r>
          </a:p>
        </p:txBody>
      </p:sp>
      <p:sp>
        <p:nvSpPr>
          <p:cNvPr id="18" name="TextBox 18"/>
          <p:cNvSpPr txBox="1"/>
          <p:nvPr/>
        </p:nvSpPr>
        <p:spPr>
          <a:xfrm>
            <a:off x="6614080" y="4838111"/>
            <a:ext cx="1059482"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Mật khẩu</a:t>
            </a:r>
          </a:p>
        </p:txBody>
      </p:sp>
      <p:sp>
        <p:nvSpPr>
          <p:cNvPr id="19" name="Rectangle 18">
            <a:hlinkClick r:id="rId6" action="ppaction://hlinksldjump"/>
          </p:cNvPr>
          <p:cNvSpPr/>
          <p:nvPr/>
        </p:nvSpPr>
        <p:spPr>
          <a:xfrm>
            <a:off x="6614079" y="3676385"/>
            <a:ext cx="4869482" cy="59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100" advTm="2206">
        <p:cut/>
      </p:transition>
    </mc:Choice>
    <mc:Fallback>
      <p:transition advTm="2206">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5" name="Freeform 35"/>
          <p:cNvSpPr/>
          <p:nvPr/>
        </p:nvSpPr>
        <p:spPr>
          <a:xfrm>
            <a:off x="2355357" y="2488342"/>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49" name="Freeform 49"/>
          <p:cNvSpPr/>
          <p:nvPr/>
        </p:nvSpPr>
        <p:spPr>
          <a:xfrm>
            <a:off x="5557242" y="2375856"/>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45" name="Freeform 45"/>
          <p:cNvSpPr/>
          <p:nvPr/>
        </p:nvSpPr>
        <p:spPr>
          <a:xfrm>
            <a:off x="2483525" y="1725424"/>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30" name="Freeform 30"/>
          <p:cNvSpPr/>
          <p:nvPr/>
        </p:nvSpPr>
        <p:spPr>
          <a:xfrm>
            <a:off x="5934381" y="1551221"/>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53" name="Freeform 53"/>
          <p:cNvSpPr/>
          <p:nvPr/>
        </p:nvSpPr>
        <p:spPr>
          <a:xfrm>
            <a:off x="9576893" y="1552176"/>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113" name="Freeform 32">
            <a:hlinkClick r:id="" action="ppaction://noaction" highlightClick="1"/>
          </p:cNvPr>
          <p:cNvSpPr/>
          <p:nvPr/>
        </p:nvSpPr>
        <p:spPr>
          <a:xfrm>
            <a:off x="10159554" y="1580436"/>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14" name="Freeform 32">
            <a:hlinkClick r:id="" action="ppaction://noaction" highlightClick="1"/>
          </p:cNvPr>
          <p:cNvSpPr/>
          <p:nvPr/>
        </p:nvSpPr>
        <p:spPr>
          <a:xfrm>
            <a:off x="10153990" y="3186229"/>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16" name="Freeform 32">
            <a:hlinkClick r:id="" action="ppaction://noaction" highlightClick="1"/>
          </p:cNvPr>
          <p:cNvSpPr/>
          <p:nvPr/>
        </p:nvSpPr>
        <p:spPr>
          <a:xfrm>
            <a:off x="2870486" y="3146967"/>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15" name="Freeform 32">
            <a:hlinkClick r:id="" action="ppaction://noaction" highlightClick="1"/>
          </p:cNvPr>
          <p:cNvSpPr/>
          <p:nvPr/>
        </p:nvSpPr>
        <p:spPr>
          <a:xfrm>
            <a:off x="6533813" y="3164673"/>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12" name="Freeform 32">
            <a:hlinkClick r:id="" action="ppaction://noaction" highlightClick="1"/>
          </p:cNvPr>
          <p:cNvSpPr/>
          <p:nvPr/>
        </p:nvSpPr>
        <p:spPr>
          <a:xfrm>
            <a:off x="6509797" y="1582416"/>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27" name="Freeform 27"/>
          <p:cNvSpPr/>
          <p:nvPr/>
        </p:nvSpPr>
        <p:spPr>
          <a:xfrm>
            <a:off x="2866280" y="297769"/>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4">
              <a:extLst>
                <a:ext uri="{96DAC541-7B7A-43D3-8B79-37D633B846F1}">
                  <asvg:svgBlip xmlns:asvg="http://schemas.microsoft.com/office/drawing/2016/SVG/main" xmlns="" r:embed="rId24"/>
                </a:ext>
              </a:extLst>
            </a:blip>
            <a:stretch>
              <a:fillRect/>
            </a:stretch>
          </a:blipFill>
        </p:spPr>
      </p:sp>
      <p:sp>
        <p:nvSpPr>
          <p:cNvPr id="29" name="Freeform 29"/>
          <p:cNvSpPr/>
          <p:nvPr/>
        </p:nvSpPr>
        <p:spPr>
          <a:xfrm>
            <a:off x="4134298"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32" name="Freeform 32">
            <a:hlinkClick r:id="" action="ppaction://noaction" highlightClick="1"/>
          </p:cNvPr>
          <p:cNvSpPr/>
          <p:nvPr/>
        </p:nvSpPr>
        <p:spPr>
          <a:xfrm>
            <a:off x="2870028" y="1578675"/>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33" name="TextBox 33"/>
          <p:cNvSpPr txBox="1"/>
          <p:nvPr/>
        </p:nvSpPr>
        <p:spPr>
          <a:xfrm>
            <a:off x="2870028" y="1460073"/>
            <a:ext cx="2666611" cy="1421543"/>
          </a:xfrm>
          <a:prstGeom prst="rect">
            <a:avLst/>
          </a:prstGeom>
        </p:spPr>
        <p:txBody>
          <a:bodyPr lIns="46855" tIns="46855" rIns="46855" bIns="46855" rtlCol="0" anchor="ctr"/>
          <a:lstStyle/>
          <a:p>
            <a:pPr algn="ctr">
              <a:lnSpc>
                <a:spcPts val="2279"/>
              </a:lnSpc>
            </a:pPr>
            <a:endParaRPr sz="1100"/>
          </a:p>
        </p:txBody>
      </p:sp>
      <p:sp>
        <p:nvSpPr>
          <p:cNvPr id="34" name="TextBox 34"/>
          <p:cNvSpPr txBox="1"/>
          <p:nvPr/>
        </p:nvSpPr>
        <p:spPr>
          <a:xfrm>
            <a:off x="3068835" y="2231907"/>
            <a:ext cx="1350899" cy="346249"/>
          </a:xfrm>
          <a:prstGeom prst="rect">
            <a:avLst/>
          </a:prstGeom>
        </p:spPr>
        <p:txBody>
          <a:bodyPr lIns="0" tIns="0" rIns="0" bIns="0" rtlCol="0" anchor="t">
            <a:spAutoFit/>
          </a:bodyPr>
          <a:lstStyle/>
          <a:p>
            <a:pPr>
              <a:lnSpc>
                <a:spcPts val="2682"/>
              </a:lnSpc>
              <a:spcBef>
                <a:spcPct val="0"/>
              </a:spcBef>
            </a:pPr>
            <a:r>
              <a:rPr lang="en-US" sz="1600">
                <a:solidFill>
                  <a:srgbClr val="7F8DB6"/>
                </a:solidFill>
                <a:latin typeface="Faustina Bold"/>
              </a:rPr>
              <a:t>Số phòng</a:t>
            </a:r>
          </a:p>
        </p:txBody>
      </p:sp>
      <p:sp>
        <p:nvSpPr>
          <p:cNvPr id="48" name="TextBox 48"/>
          <p:cNvSpPr txBox="1"/>
          <p:nvPr/>
        </p:nvSpPr>
        <p:spPr>
          <a:xfrm>
            <a:off x="2870028" y="3046071"/>
            <a:ext cx="2666611" cy="1421543"/>
          </a:xfrm>
          <a:prstGeom prst="rect">
            <a:avLst/>
          </a:prstGeom>
        </p:spPr>
        <p:txBody>
          <a:bodyPr lIns="46855" tIns="46855" rIns="46855" bIns="46855" rtlCol="0" anchor="ctr"/>
          <a:lstStyle/>
          <a:p>
            <a:pPr algn="ctr">
              <a:lnSpc>
                <a:spcPts val="2279"/>
              </a:lnSpc>
            </a:pPr>
            <a:endParaRPr sz="1100"/>
          </a:p>
        </p:txBody>
      </p:sp>
      <p:graphicFrame>
        <p:nvGraphicFramePr>
          <p:cNvPr id="57" name="Table 57"/>
          <p:cNvGraphicFramePr>
            <a:graphicFrameLocks noGrp="1"/>
          </p:cNvGraphicFramePr>
          <p:nvPr>
            <p:extLst>
              <p:ext uri="{D42A27DB-BD31-4B8C-83A1-F6EECF244321}">
                <p14:modId xmlns:p14="http://schemas.microsoft.com/office/powerpoint/2010/main" val="997905063"/>
              </p:ext>
            </p:extLst>
          </p:nvPr>
        </p:nvGraphicFramePr>
        <p:xfrm>
          <a:off x="2866281" y="5465973"/>
          <a:ext cx="10278009" cy="3756672"/>
        </p:xfrm>
        <a:graphic>
          <a:graphicData uri="http://schemas.openxmlformats.org/drawingml/2006/table">
            <a:tbl>
              <a:tblPr/>
              <a:tblGrid>
                <a:gridCol w="638919">
                  <a:extLst>
                    <a:ext uri="{9D8B030D-6E8A-4147-A177-3AD203B41FA5}">
                      <a16:colId xmlns:a16="http://schemas.microsoft.com/office/drawing/2014/main" val="1492936209"/>
                    </a:ext>
                  </a:extLst>
                </a:gridCol>
                <a:gridCol w="25908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4"/>
                    </a:ext>
                  </a:extLst>
                </a:gridCol>
                <a:gridCol w="990602">
                  <a:extLst>
                    <a:ext uri="{9D8B030D-6E8A-4147-A177-3AD203B41FA5}">
                      <a16:colId xmlns:a16="http://schemas.microsoft.com/office/drawing/2014/main" val="2892317108"/>
                    </a:ext>
                  </a:extLst>
                </a:gridCol>
                <a:gridCol w="2628688">
                  <a:extLst>
                    <a:ext uri="{9D8B030D-6E8A-4147-A177-3AD203B41FA5}">
                      <a16:colId xmlns:a16="http://schemas.microsoft.com/office/drawing/2014/main" val="20008"/>
                    </a:ext>
                  </a:extLst>
                </a:gridCol>
              </a:tblGrid>
              <a:tr h="580779">
                <a:tc>
                  <a:txBody>
                    <a:bodyPr/>
                    <a:lstStyle/>
                    <a:p>
                      <a:pPr marL="0" algn="ctr" defTabSz="685800" rtl="0" eaLnBrk="1" latinLnBrk="0" hangingPunct="1">
                        <a:lnSpc>
                          <a:spcPts val="2373"/>
                        </a:lnSpc>
                        <a:defRPr/>
                      </a:pPr>
                      <a:r>
                        <a:rPr lang="en-US" sz="1400" kern="1200" dirty="0" smtClean="0">
                          <a:solidFill>
                            <a:srgbClr val="FFFFFF"/>
                          </a:solidFill>
                          <a:latin typeface="Faustina Bold"/>
                          <a:ea typeface="+mn-ea"/>
                          <a:cs typeface="+mn-cs"/>
                        </a:rPr>
                        <a:t>STT</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Tên</a:t>
                      </a:r>
                      <a:r>
                        <a:rPr lang="en-US" sz="1400" dirty="0">
                          <a:solidFill>
                            <a:srgbClr val="FFFFFF"/>
                          </a:solidFill>
                          <a:latin typeface="Faustina Bold"/>
                        </a:rPr>
                        <a:t> </a:t>
                      </a:r>
                      <a:r>
                        <a:rPr lang="en-US" sz="1400" dirty="0" err="1">
                          <a:solidFill>
                            <a:srgbClr val="FFFFFF"/>
                          </a:solidFill>
                          <a:latin typeface="Faustina Bold"/>
                        </a:rPr>
                        <a:t>khách</a:t>
                      </a:r>
                      <a:r>
                        <a:rPr lang="en-US" sz="1400" dirty="0">
                          <a:solidFill>
                            <a:srgbClr val="FFFFFF"/>
                          </a:solidFill>
                          <a:latin typeface="Faustina Bold"/>
                        </a:rPr>
                        <a:t> </a:t>
                      </a:r>
                      <a:r>
                        <a:rPr lang="en-US" sz="1400" dirty="0" err="1">
                          <a:solidFill>
                            <a:srgbClr val="FFFFFF"/>
                          </a:solidFill>
                          <a:latin typeface="Faustina Bold"/>
                        </a:rPr>
                        <a:t>hàng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SĐT </a:t>
                      </a:r>
                      <a:r>
                        <a:rPr lang="en-US" sz="1400" dirty="0" smtClean="0">
                          <a:solidFill>
                            <a:srgbClr val="FFFFFF"/>
                          </a:solidFill>
                          <a:latin typeface="Faustina Bold"/>
                        </a:rPr>
                        <a:t>KH</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ID </a:t>
                      </a:r>
                      <a:r>
                        <a:rPr lang="en-US" sz="1400" dirty="0" err="1" smtClean="0">
                          <a:solidFill>
                            <a:srgbClr val="FFFFFF"/>
                          </a:solidFill>
                          <a:latin typeface="Faustina Bold"/>
                        </a:rPr>
                        <a:t>phòng</a:t>
                      </a:r>
                      <a:r>
                        <a:rPr lang="en-US" sz="1400" dirty="0" smtClean="0">
                          <a:solidFill>
                            <a:srgbClr val="FFFFFF"/>
                          </a:solidFill>
                          <a:latin typeface="Faustina Bold"/>
                        </a:rPr>
                        <a:t>/</a:t>
                      </a:r>
                      <a:r>
                        <a:rPr lang="en-US" sz="1400" dirty="0" err="1" smtClean="0">
                          <a:solidFill>
                            <a:srgbClr val="FFFFFF"/>
                          </a:solidFill>
                          <a:latin typeface="Faustina Bold"/>
                        </a:rPr>
                        <a:t>dịch</a:t>
                      </a:r>
                      <a:r>
                        <a:rPr lang="en-US" sz="1400" baseline="0" dirty="0" smtClean="0">
                          <a:solidFill>
                            <a:srgbClr val="FFFFFF"/>
                          </a:solidFill>
                          <a:latin typeface="Faustina Bold"/>
                        </a:rPr>
                        <a:t> </a:t>
                      </a:r>
                      <a:r>
                        <a:rPr lang="en-US" sz="1400" baseline="0" dirty="0" err="1" smtClean="0">
                          <a:solidFill>
                            <a:srgbClr val="FFFFFF"/>
                          </a:solidFill>
                          <a:latin typeface="Faustina Bold"/>
                        </a:rPr>
                        <a:t>vụ</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400" kern="1200" dirty="0" err="1" smtClean="0">
                          <a:solidFill>
                            <a:srgbClr val="FFFFFF"/>
                          </a:solidFill>
                          <a:latin typeface="Faustina Bold"/>
                          <a:ea typeface="+mn-ea"/>
                          <a:cs typeface="+mn-cs"/>
                        </a:rPr>
                        <a:t>Số</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lượng</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Thành</a:t>
                      </a:r>
                      <a:r>
                        <a:rPr lang="en-US" sz="1400" dirty="0">
                          <a:solidFill>
                            <a:srgbClr val="FFFFFF"/>
                          </a:solidFill>
                          <a:latin typeface="Faustina Bold"/>
                        </a:rPr>
                        <a:t> </a:t>
                      </a:r>
                      <a:r>
                        <a:rPr lang="en-US" sz="1400" dirty="0" err="1">
                          <a:solidFill>
                            <a:srgbClr val="FFFFFF"/>
                          </a:solidFill>
                          <a:latin typeface="Faustina Bold"/>
                        </a:rPr>
                        <a:t>tiền</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Trần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Tuấn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0973628656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Ăn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sáng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8.460.000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Lê</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Trung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Thành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0387483738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45.330.000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596990">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Trần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Hùng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0937472385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14.200.000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Lê</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Đoàn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Dương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0337846474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305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23.650.000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Quang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0923763646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404, 406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7</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53.820.200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60" name="TextBox 60"/>
          <p:cNvSpPr txBox="1"/>
          <p:nvPr/>
        </p:nvSpPr>
        <p:spPr>
          <a:xfrm>
            <a:off x="3068835" y="1885146"/>
            <a:ext cx="1350899" cy="371897"/>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120</a:t>
            </a:r>
            <a:endParaRPr lang="en-US" dirty="0">
              <a:solidFill>
                <a:srgbClr val="233C84"/>
              </a:solidFill>
              <a:latin typeface="Faustina Bold"/>
            </a:endParaRPr>
          </a:p>
        </p:txBody>
      </p:sp>
      <p:sp>
        <p:nvSpPr>
          <p:cNvPr id="79" name="TextBox 79"/>
          <p:cNvSpPr txBox="1"/>
          <p:nvPr/>
        </p:nvSpPr>
        <p:spPr>
          <a:xfrm>
            <a:off x="3666314" y="239562"/>
            <a:ext cx="1543979" cy="390107"/>
          </a:xfrm>
          <a:prstGeom prst="rect">
            <a:avLst/>
          </a:prstGeom>
        </p:spPr>
        <p:txBody>
          <a:bodyPr lIns="0" tIns="0" rIns="0" bIns="0" rtlCol="0" anchor="t">
            <a:spAutoFit/>
          </a:bodyPr>
          <a:lstStyle/>
          <a:p>
            <a:pPr>
              <a:lnSpc>
                <a:spcPts val="3361"/>
              </a:lnSpc>
              <a:spcBef>
                <a:spcPct val="0"/>
              </a:spcBef>
            </a:pPr>
            <a:r>
              <a:rPr lang="en-US" sz="2400" dirty="0" err="1">
                <a:solidFill>
                  <a:srgbClr val="272727"/>
                </a:solidFill>
                <a:latin typeface="Faustina Bold"/>
              </a:rPr>
              <a:t>Trang</a:t>
            </a:r>
            <a:r>
              <a:rPr lang="en-US" sz="2400" dirty="0">
                <a:solidFill>
                  <a:srgbClr val="272727"/>
                </a:solidFill>
                <a:latin typeface="Faustina Bold"/>
              </a:rPr>
              <a:t> </a:t>
            </a:r>
            <a:r>
              <a:rPr lang="en-US" sz="2400" dirty="0" err="1">
                <a:solidFill>
                  <a:srgbClr val="272727"/>
                </a:solidFill>
                <a:latin typeface="Faustina Bold"/>
              </a:rPr>
              <a:t>chủ</a:t>
            </a:r>
            <a:endParaRPr lang="en-US" sz="2400" dirty="0">
              <a:solidFill>
                <a:srgbClr val="272727"/>
              </a:solidFill>
              <a:latin typeface="Faustina Bold"/>
            </a:endParaRPr>
          </a:p>
        </p:txBody>
      </p:sp>
      <p:sp>
        <p:nvSpPr>
          <p:cNvPr id="80" name="TextBox 80"/>
          <p:cNvSpPr txBox="1"/>
          <p:nvPr/>
        </p:nvSpPr>
        <p:spPr>
          <a:xfrm>
            <a:off x="2977253" y="956597"/>
            <a:ext cx="1543979" cy="397545"/>
          </a:xfrm>
          <a:prstGeom prst="rect">
            <a:avLst/>
          </a:prstGeom>
        </p:spPr>
        <p:txBody>
          <a:bodyPr lIns="0" tIns="0" rIns="0" bIns="0" rtlCol="0" anchor="t">
            <a:spAutoFit/>
          </a:bodyPr>
          <a:lstStyle/>
          <a:p>
            <a:pPr>
              <a:lnSpc>
                <a:spcPts val="3065"/>
              </a:lnSpc>
              <a:spcBef>
                <a:spcPct val="0"/>
              </a:spcBef>
            </a:pPr>
            <a:r>
              <a:rPr lang="en-US">
                <a:solidFill>
                  <a:srgbClr val="272727"/>
                </a:solidFill>
                <a:latin typeface="Faustina Bold"/>
              </a:rPr>
              <a:t>Danh mục</a:t>
            </a:r>
          </a:p>
        </p:txBody>
      </p:sp>
      <p:sp>
        <p:nvSpPr>
          <p:cNvPr id="81" name="TextBox 81"/>
          <p:cNvSpPr txBox="1"/>
          <p:nvPr/>
        </p:nvSpPr>
        <p:spPr>
          <a:xfrm>
            <a:off x="2946872" y="4952010"/>
            <a:ext cx="3816047" cy="397545"/>
          </a:xfrm>
          <a:prstGeom prst="rect">
            <a:avLst/>
          </a:prstGeom>
        </p:spPr>
        <p:txBody>
          <a:bodyPr lIns="0" tIns="0" rIns="0" bIns="0" rtlCol="0" anchor="t">
            <a:spAutoFit/>
          </a:bodyPr>
          <a:lstStyle/>
          <a:p>
            <a:pPr>
              <a:lnSpc>
                <a:spcPts val="3065"/>
              </a:lnSpc>
              <a:spcBef>
                <a:spcPct val="0"/>
              </a:spcBef>
            </a:pPr>
            <a:r>
              <a:rPr lang="en-US" dirty="0" err="1">
                <a:solidFill>
                  <a:srgbClr val="272727"/>
                </a:solidFill>
                <a:latin typeface="Faustina Bold"/>
              </a:rPr>
              <a:t>Lịch</a:t>
            </a:r>
            <a:r>
              <a:rPr lang="en-US" dirty="0">
                <a:solidFill>
                  <a:srgbClr val="272727"/>
                </a:solidFill>
                <a:latin typeface="Faustina Bold"/>
              </a:rPr>
              <a:t> </a:t>
            </a:r>
            <a:r>
              <a:rPr lang="en-US" dirty="0" err="1">
                <a:solidFill>
                  <a:srgbClr val="272727"/>
                </a:solidFill>
                <a:latin typeface="Faustina Bold"/>
              </a:rPr>
              <a:t>sử</a:t>
            </a:r>
            <a:r>
              <a:rPr lang="en-US" dirty="0">
                <a:solidFill>
                  <a:srgbClr val="272727"/>
                </a:solidFill>
                <a:latin typeface="Faustina Bold"/>
              </a:rPr>
              <a:t> </a:t>
            </a:r>
            <a:r>
              <a:rPr lang="en-US" dirty="0" smtClean="0">
                <a:solidFill>
                  <a:srgbClr val="272727"/>
                </a:solidFill>
                <a:latin typeface="Faustina Bold"/>
              </a:rPr>
              <a:t> </a:t>
            </a:r>
            <a:r>
              <a:rPr lang="en-US" dirty="0" err="1" smtClean="0">
                <a:solidFill>
                  <a:srgbClr val="272727"/>
                </a:solidFill>
                <a:latin typeface="Faustina Bold"/>
              </a:rPr>
              <a:t>giao</a:t>
            </a:r>
            <a:r>
              <a:rPr lang="en-US" dirty="0" smtClean="0">
                <a:solidFill>
                  <a:srgbClr val="272727"/>
                </a:solidFill>
                <a:latin typeface="Faustina Bold"/>
              </a:rPr>
              <a:t> </a:t>
            </a:r>
            <a:r>
              <a:rPr lang="en-US" dirty="0" err="1" smtClean="0">
                <a:solidFill>
                  <a:srgbClr val="272727"/>
                </a:solidFill>
                <a:latin typeface="Faustina Bold"/>
              </a:rPr>
              <a:t>dịch</a:t>
            </a:r>
            <a:endParaRPr lang="en-US" dirty="0">
              <a:solidFill>
                <a:srgbClr val="272727"/>
              </a:solidFill>
              <a:latin typeface="Faustina Bold"/>
            </a:endParaRPr>
          </a:p>
        </p:txBody>
      </p:sp>
      <p:sp>
        <p:nvSpPr>
          <p:cNvPr id="95" name="Freeform 40">
            <a:hlinkClick r:id="rId25" action="ppaction://hlinksldjump"/>
          </p:cNvPr>
          <p:cNvSpPr/>
          <p:nvPr/>
        </p:nvSpPr>
        <p:spPr>
          <a:xfrm>
            <a:off x="11943699" y="9399932"/>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96" name="TextBox 41"/>
          <p:cNvSpPr txBox="1"/>
          <p:nvPr/>
        </p:nvSpPr>
        <p:spPr>
          <a:xfrm>
            <a:off x="11943700" y="9399932"/>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02" name="Freeform 40">
            <a:hlinkClick r:id="rId25" action="ppaction://hlinksldjump"/>
          </p:cNvPr>
          <p:cNvSpPr/>
          <p:nvPr/>
        </p:nvSpPr>
        <p:spPr>
          <a:xfrm>
            <a:off x="11492321" y="9399932"/>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3" name="Freeform 40"/>
          <p:cNvSpPr/>
          <p:nvPr/>
        </p:nvSpPr>
        <p:spPr>
          <a:xfrm>
            <a:off x="11070073" y="9399931"/>
            <a:ext cx="420434" cy="428515"/>
          </a:xfrm>
          <a:custGeom>
            <a:avLst/>
            <a:gdLst/>
            <a:ahLst/>
            <a:cxnLst/>
            <a:rect l="l" t="t" r="r" b="b"/>
            <a:pathLst>
              <a:path w="746734" h="339299">
                <a:moveTo>
                  <a:pt x="0" y="0"/>
                </a:moveTo>
                <a:lnTo>
                  <a:pt x="746734" y="0"/>
                </a:lnTo>
                <a:lnTo>
                  <a:pt x="746734" y="339299"/>
                </a:lnTo>
                <a:lnTo>
                  <a:pt x="0" y="339299"/>
                </a:lnTo>
                <a:close/>
              </a:path>
            </a:pathLst>
          </a:custGeom>
          <a:solidFill>
            <a:schemeClr val="tx1">
              <a:lumMod val="85000"/>
              <a:lumOff val="15000"/>
            </a:schemeClr>
          </a:solidFill>
          <a:ln w="3175" cap="sq">
            <a:solidFill>
              <a:schemeClr val="bg1">
                <a:lumMod val="65000"/>
              </a:schemeClr>
            </a:solidFill>
            <a:prstDash val="solid"/>
            <a:miter/>
          </a:ln>
        </p:spPr>
      </p:sp>
      <p:sp>
        <p:nvSpPr>
          <p:cNvPr id="16" name="Rectangle 15"/>
          <p:cNvSpPr/>
          <p:nvPr/>
        </p:nvSpPr>
        <p:spPr>
          <a:xfrm>
            <a:off x="11554100" y="9420545"/>
            <a:ext cx="296876" cy="361253"/>
          </a:xfrm>
          <a:prstGeom prst="rect">
            <a:avLst/>
          </a:prstGeom>
        </p:spPr>
        <p:txBody>
          <a:bodyPr wrap="none">
            <a:spAutoFit/>
          </a:bodyPr>
          <a:lstStyle/>
          <a:p>
            <a:pPr algn="ctr">
              <a:lnSpc>
                <a:spcPts val="2279"/>
              </a:lnSpc>
            </a:pPr>
            <a:r>
              <a:rPr lang="en-US" dirty="0" smtClean="0">
                <a:solidFill>
                  <a:srgbClr val="272727"/>
                </a:solidFill>
                <a:latin typeface="Faustina"/>
              </a:rPr>
              <a:t>2</a:t>
            </a:r>
            <a:endParaRPr lang="en-US" dirty="0">
              <a:solidFill>
                <a:srgbClr val="272727"/>
              </a:solidFill>
              <a:latin typeface="Faustina"/>
            </a:endParaRPr>
          </a:p>
        </p:txBody>
      </p:sp>
      <p:sp>
        <p:nvSpPr>
          <p:cNvPr id="17" name="Rectangle 16"/>
          <p:cNvSpPr/>
          <p:nvPr/>
        </p:nvSpPr>
        <p:spPr>
          <a:xfrm>
            <a:off x="11145443" y="9424135"/>
            <a:ext cx="274434" cy="361253"/>
          </a:xfrm>
          <a:prstGeom prst="rect">
            <a:avLst/>
          </a:prstGeom>
        </p:spPr>
        <p:txBody>
          <a:bodyPr wrap="none">
            <a:spAutoFit/>
          </a:bodyPr>
          <a:lstStyle/>
          <a:p>
            <a:pPr algn="ctr">
              <a:lnSpc>
                <a:spcPts val="2279"/>
              </a:lnSpc>
            </a:pPr>
            <a:r>
              <a:rPr lang="en-US" dirty="0" smtClean="0">
                <a:solidFill>
                  <a:schemeClr val="bg1"/>
                </a:solidFill>
                <a:latin typeface="Faustina"/>
              </a:rPr>
              <a:t>1</a:t>
            </a:r>
            <a:endParaRPr lang="en-US" dirty="0">
              <a:solidFill>
                <a:schemeClr val="bg1"/>
              </a:solidFill>
              <a:latin typeface="Faustina"/>
            </a:endParaRPr>
          </a:p>
        </p:txBody>
      </p:sp>
      <p:sp>
        <p:nvSpPr>
          <p:cNvPr id="82" name="Freeform 29"/>
          <p:cNvSpPr/>
          <p:nvPr/>
        </p:nvSpPr>
        <p:spPr>
          <a:xfrm>
            <a:off x="4134298" y="3337071"/>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84" name="TextBox 34"/>
          <p:cNvSpPr txBox="1"/>
          <p:nvPr/>
        </p:nvSpPr>
        <p:spPr>
          <a:xfrm>
            <a:off x="3068835" y="3817905"/>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Nhân</a:t>
            </a:r>
            <a:r>
              <a:rPr lang="en-US" sz="1600" dirty="0">
                <a:solidFill>
                  <a:srgbClr val="7F8DB6"/>
                </a:solidFill>
                <a:latin typeface="Faustina Bold"/>
              </a:rPr>
              <a:t> </a:t>
            </a:r>
            <a:r>
              <a:rPr lang="en-US" sz="1600" dirty="0" err="1">
                <a:solidFill>
                  <a:srgbClr val="7F8DB6"/>
                </a:solidFill>
                <a:latin typeface="Faustina Bold"/>
              </a:rPr>
              <a:t>viên</a:t>
            </a:r>
            <a:endParaRPr lang="en-US" sz="1600" dirty="0">
              <a:solidFill>
                <a:srgbClr val="7F8DB6"/>
              </a:solidFill>
              <a:latin typeface="Faustina Bold"/>
            </a:endParaRPr>
          </a:p>
        </p:txBody>
      </p:sp>
      <p:sp>
        <p:nvSpPr>
          <p:cNvPr id="85" name="TextBox 60"/>
          <p:cNvSpPr txBox="1"/>
          <p:nvPr/>
        </p:nvSpPr>
        <p:spPr>
          <a:xfrm>
            <a:off x="3068835" y="3471144"/>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20</a:t>
            </a:r>
            <a:endParaRPr lang="en-US" dirty="0">
              <a:solidFill>
                <a:srgbClr val="233C84"/>
              </a:solidFill>
              <a:latin typeface="Faustina Bold"/>
            </a:endParaRPr>
          </a:p>
        </p:txBody>
      </p:sp>
      <p:sp>
        <p:nvSpPr>
          <p:cNvPr id="86" name="Freeform 29"/>
          <p:cNvSpPr/>
          <p:nvPr/>
        </p:nvSpPr>
        <p:spPr>
          <a:xfrm>
            <a:off x="7715592"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88" name="TextBox 34"/>
          <p:cNvSpPr txBox="1"/>
          <p:nvPr/>
        </p:nvSpPr>
        <p:spPr>
          <a:xfrm>
            <a:off x="6650129" y="2231907"/>
            <a:ext cx="1350899" cy="301749"/>
          </a:xfrm>
          <a:prstGeom prst="rect">
            <a:avLst/>
          </a:prstGeom>
        </p:spPr>
        <p:txBody>
          <a:bodyPr lIns="0" tIns="0" rIns="0" bIns="0" rtlCol="0" anchor="t">
            <a:spAutoFit/>
          </a:bodyPr>
          <a:lstStyle/>
          <a:p>
            <a:pPr>
              <a:lnSpc>
                <a:spcPts val="2682"/>
              </a:lnSpc>
              <a:spcBef>
                <a:spcPct val="0"/>
              </a:spcBef>
            </a:pPr>
            <a:r>
              <a:rPr lang="en-US" sz="1600" dirty="0" err="1" smtClean="0">
                <a:solidFill>
                  <a:srgbClr val="7F8DB6"/>
                </a:solidFill>
                <a:latin typeface="Faustina Bold"/>
              </a:rPr>
              <a:t>Dịch</a:t>
            </a:r>
            <a:r>
              <a:rPr lang="en-US" sz="1600" dirty="0" smtClean="0">
                <a:solidFill>
                  <a:srgbClr val="7F8DB6"/>
                </a:solidFill>
                <a:latin typeface="Faustina Bold"/>
              </a:rPr>
              <a:t> </a:t>
            </a:r>
            <a:r>
              <a:rPr lang="en-US" sz="1600" dirty="0" err="1" smtClean="0">
                <a:solidFill>
                  <a:srgbClr val="7F8DB6"/>
                </a:solidFill>
                <a:latin typeface="Faustina Bold"/>
              </a:rPr>
              <a:t>vụ</a:t>
            </a:r>
            <a:endParaRPr lang="en-US" sz="1600" dirty="0">
              <a:solidFill>
                <a:srgbClr val="7F8DB6"/>
              </a:solidFill>
              <a:latin typeface="Faustina Bold"/>
            </a:endParaRPr>
          </a:p>
        </p:txBody>
      </p:sp>
      <p:sp>
        <p:nvSpPr>
          <p:cNvPr id="89" name="TextBox 60"/>
          <p:cNvSpPr txBox="1"/>
          <p:nvPr/>
        </p:nvSpPr>
        <p:spPr>
          <a:xfrm>
            <a:off x="6650129" y="1885146"/>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15</a:t>
            </a:r>
            <a:endParaRPr lang="en-US" dirty="0">
              <a:solidFill>
                <a:srgbClr val="233C84"/>
              </a:solidFill>
              <a:latin typeface="Faustina Bold"/>
            </a:endParaRPr>
          </a:p>
        </p:txBody>
      </p:sp>
      <p:sp>
        <p:nvSpPr>
          <p:cNvPr id="90" name="Freeform 29"/>
          <p:cNvSpPr/>
          <p:nvPr/>
        </p:nvSpPr>
        <p:spPr>
          <a:xfrm>
            <a:off x="7715592" y="3337071"/>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92" name="TextBox 34"/>
          <p:cNvSpPr txBox="1"/>
          <p:nvPr/>
        </p:nvSpPr>
        <p:spPr>
          <a:xfrm>
            <a:off x="6650129" y="3817905"/>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Phản</a:t>
            </a:r>
            <a:r>
              <a:rPr lang="en-US" sz="1600" dirty="0">
                <a:solidFill>
                  <a:srgbClr val="7F8DB6"/>
                </a:solidFill>
                <a:latin typeface="Faustina Bold"/>
              </a:rPr>
              <a:t> </a:t>
            </a:r>
            <a:r>
              <a:rPr lang="en-US" sz="1600" dirty="0" err="1">
                <a:solidFill>
                  <a:srgbClr val="7F8DB6"/>
                </a:solidFill>
                <a:latin typeface="Faustina Bold"/>
              </a:rPr>
              <a:t>hồi</a:t>
            </a:r>
            <a:endParaRPr lang="en-US" sz="1600" dirty="0">
              <a:solidFill>
                <a:srgbClr val="7F8DB6"/>
              </a:solidFill>
              <a:latin typeface="Faustina Bold"/>
            </a:endParaRPr>
          </a:p>
        </p:txBody>
      </p:sp>
      <p:sp>
        <p:nvSpPr>
          <p:cNvPr id="93" name="TextBox 60"/>
          <p:cNvSpPr txBox="1"/>
          <p:nvPr/>
        </p:nvSpPr>
        <p:spPr>
          <a:xfrm>
            <a:off x="6650129" y="3471144"/>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298</a:t>
            </a:r>
            <a:endParaRPr lang="en-US" dirty="0">
              <a:solidFill>
                <a:srgbClr val="233C84"/>
              </a:solidFill>
              <a:latin typeface="Faustina Bold"/>
            </a:endParaRPr>
          </a:p>
        </p:txBody>
      </p:sp>
      <p:sp>
        <p:nvSpPr>
          <p:cNvPr id="100" name="Freeform 29"/>
          <p:cNvSpPr/>
          <p:nvPr/>
        </p:nvSpPr>
        <p:spPr>
          <a:xfrm>
            <a:off x="11418792"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06" name="TextBox 34"/>
          <p:cNvSpPr txBox="1"/>
          <p:nvPr/>
        </p:nvSpPr>
        <p:spPr>
          <a:xfrm>
            <a:off x="10353329" y="2231907"/>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Số</a:t>
            </a:r>
            <a:r>
              <a:rPr lang="en-US" sz="1600" dirty="0">
                <a:solidFill>
                  <a:srgbClr val="7F8DB6"/>
                </a:solidFill>
                <a:latin typeface="Faustina Bold"/>
              </a:rPr>
              <a:t> </a:t>
            </a:r>
            <a:r>
              <a:rPr lang="en-US" sz="1600" dirty="0" err="1">
                <a:solidFill>
                  <a:srgbClr val="7F8DB6"/>
                </a:solidFill>
                <a:latin typeface="Faustina Bold"/>
              </a:rPr>
              <a:t>loại</a:t>
            </a:r>
            <a:r>
              <a:rPr lang="en-US" sz="1600" dirty="0">
                <a:solidFill>
                  <a:srgbClr val="7F8DB6"/>
                </a:solidFill>
                <a:latin typeface="Faustina Bold"/>
              </a:rPr>
              <a:t> </a:t>
            </a:r>
            <a:r>
              <a:rPr lang="en-US" sz="1600" dirty="0" err="1">
                <a:solidFill>
                  <a:srgbClr val="7F8DB6"/>
                </a:solidFill>
                <a:latin typeface="Faustina Bold"/>
              </a:rPr>
              <a:t>phòng</a:t>
            </a:r>
            <a:endParaRPr lang="en-US" sz="1600" dirty="0">
              <a:solidFill>
                <a:srgbClr val="7F8DB6"/>
              </a:solidFill>
              <a:latin typeface="Faustina Bold"/>
            </a:endParaRPr>
          </a:p>
        </p:txBody>
      </p:sp>
      <p:sp>
        <p:nvSpPr>
          <p:cNvPr id="107" name="TextBox 60"/>
          <p:cNvSpPr txBox="1"/>
          <p:nvPr/>
        </p:nvSpPr>
        <p:spPr>
          <a:xfrm>
            <a:off x="10353329" y="1885146"/>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23</a:t>
            </a:r>
            <a:endParaRPr lang="en-US" dirty="0">
              <a:solidFill>
                <a:srgbClr val="233C84"/>
              </a:solidFill>
              <a:latin typeface="Faustina Bold"/>
            </a:endParaRPr>
          </a:p>
        </p:txBody>
      </p:sp>
      <p:sp>
        <p:nvSpPr>
          <p:cNvPr id="108" name="Freeform 29"/>
          <p:cNvSpPr/>
          <p:nvPr/>
        </p:nvSpPr>
        <p:spPr>
          <a:xfrm>
            <a:off x="11418792" y="3272985"/>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10" name="TextBox 34"/>
          <p:cNvSpPr txBox="1"/>
          <p:nvPr/>
        </p:nvSpPr>
        <p:spPr>
          <a:xfrm>
            <a:off x="10353329" y="3753819"/>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Doanh</a:t>
            </a:r>
            <a:r>
              <a:rPr lang="en-US" sz="1600" dirty="0">
                <a:solidFill>
                  <a:srgbClr val="7F8DB6"/>
                </a:solidFill>
                <a:latin typeface="Faustina Bold"/>
              </a:rPr>
              <a:t> </a:t>
            </a:r>
            <a:r>
              <a:rPr lang="en-US" sz="1600" dirty="0" err="1">
                <a:solidFill>
                  <a:srgbClr val="7F8DB6"/>
                </a:solidFill>
                <a:latin typeface="Faustina Bold"/>
              </a:rPr>
              <a:t>thu</a:t>
            </a:r>
            <a:endParaRPr lang="en-US" sz="1600" dirty="0">
              <a:solidFill>
                <a:srgbClr val="7F8DB6"/>
              </a:solidFill>
              <a:latin typeface="Faustina Bold"/>
            </a:endParaRPr>
          </a:p>
        </p:txBody>
      </p:sp>
      <p:sp>
        <p:nvSpPr>
          <p:cNvPr id="111" name="TextBox 60"/>
          <p:cNvSpPr txBox="1"/>
          <p:nvPr/>
        </p:nvSpPr>
        <p:spPr>
          <a:xfrm>
            <a:off x="10353329" y="3407058"/>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134553534 $</a:t>
            </a:r>
            <a:endParaRPr lang="en-US" dirty="0">
              <a:solidFill>
                <a:srgbClr val="233C84"/>
              </a:solidFill>
              <a:latin typeface="Faustina Bold"/>
            </a:endParaRPr>
          </a:p>
        </p:txBody>
      </p:sp>
      <p:sp>
        <p:nvSpPr>
          <p:cNvPr id="117" name="Freeform 40"/>
          <p:cNvSpPr/>
          <p:nvPr/>
        </p:nvSpPr>
        <p:spPr>
          <a:xfrm>
            <a:off x="9723377" y="9394444"/>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18" name="TextBox 41"/>
          <p:cNvSpPr txBox="1"/>
          <p:nvPr/>
        </p:nvSpPr>
        <p:spPr>
          <a:xfrm>
            <a:off x="9726366" y="9399931"/>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sp>
        <p:nvSpPr>
          <p:cNvPr id="119" name="Rectangle 118">
            <a:hlinkClick r:id="rId25" action="ppaction://hlinksldjump"/>
          </p:cNvPr>
          <p:cNvSpPr/>
          <p:nvPr/>
        </p:nvSpPr>
        <p:spPr>
          <a:xfrm>
            <a:off x="11483298" y="9412305"/>
            <a:ext cx="1913614" cy="428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2"/>
          <p:cNvGrpSpPr/>
          <p:nvPr/>
        </p:nvGrpSpPr>
        <p:grpSpPr>
          <a:xfrm>
            <a:off x="0" y="0"/>
            <a:ext cx="2560906" cy="10287000"/>
            <a:chOff x="0" y="0"/>
            <a:chExt cx="1053314" cy="2709333"/>
          </a:xfrm>
        </p:grpSpPr>
        <p:sp>
          <p:nvSpPr>
            <p:cNvPr id="121"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22"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123"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6" action="ppaction://hlinksldjump"/>
              </a:rPr>
              <a:t>Loại</a:t>
            </a:r>
            <a:r>
              <a:rPr lang="en-US" sz="1400" dirty="0" smtClean="0">
                <a:solidFill>
                  <a:schemeClr val="bg1">
                    <a:lumMod val="85000"/>
                  </a:schemeClr>
                </a:solidFill>
                <a:latin typeface="Faustina"/>
                <a:hlinkClick r:id="rId26" action="ppaction://hlinksldjump"/>
              </a:rPr>
              <a:t> </a:t>
            </a:r>
            <a:r>
              <a:rPr lang="en-US" sz="1400" dirty="0" err="1" smtClean="0">
                <a:solidFill>
                  <a:schemeClr val="bg1">
                    <a:lumMod val="85000"/>
                  </a:schemeClr>
                </a:solidFill>
                <a:latin typeface="Faustina"/>
                <a:hlinkClick r:id="rId26" action="ppaction://hlinksldjump"/>
              </a:rPr>
              <a:t>phòng</a:t>
            </a:r>
            <a:endParaRPr lang="en-US" sz="1400" dirty="0">
              <a:solidFill>
                <a:schemeClr val="bg1">
                  <a:lumMod val="85000"/>
                </a:schemeClr>
              </a:solidFill>
              <a:latin typeface="Faustina"/>
            </a:endParaRPr>
          </a:p>
        </p:txBody>
      </p:sp>
      <p:sp>
        <p:nvSpPr>
          <p:cNvPr id="124"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7" action="ppaction://hlinksldjump"/>
              </a:rPr>
              <a:t>Danh</a:t>
            </a:r>
            <a:r>
              <a:rPr lang="en-US" sz="1400" dirty="0" smtClean="0">
                <a:solidFill>
                  <a:schemeClr val="bg1">
                    <a:lumMod val="85000"/>
                  </a:schemeClr>
                </a:solidFill>
                <a:latin typeface="Faustina"/>
                <a:hlinkClick r:id="rId27" action="ppaction://hlinksldjump"/>
              </a:rPr>
              <a:t> </a:t>
            </a:r>
            <a:r>
              <a:rPr lang="en-US" sz="1400" dirty="0" err="1" smtClean="0">
                <a:solidFill>
                  <a:schemeClr val="bg1">
                    <a:lumMod val="85000"/>
                  </a:schemeClr>
                </a:solidFill>
                <a:latin typeface="Faustina"/>
                <a:hlinkClick r:id="rId27" action="ppaction://hlinksldjump"/>
              </a:rPr>
              <a:t>sách</a:t>
            </a:r>
            <a:r>
              <a:rPr lang="en-US" sz="1400" dirty="0" smtClean="0">
                <a:solidFill>
                  <a:schemeClr val="bg1">
                    <a:lumMod val="85000"/>
                  </a:schemeClr>
                </a:solidFill>
                <a:latin typeface="Faustina"/>
                <a:hlinkClick r:id="rId27" action="ppaction://hlinksldjump"/>
              </a:rPr>
              <a:t> </a:t>
            </a:r>
            <a:r>
              <a:rPr lang="en-US" sz="1400" dirty="0" err="1" smtClean="0">
                <a:solidFill>
                  <a:schemeClr val="bg1">
                    <a:lumMod val="85000"/>
                  </a:schemeClr>
                </a:solidFill>
                <a:latin typeface="Faustina"/>
                <a:hlinkClick r:id="rId27" action="ppaction://hlinksldjump"/>
              </a:rPr>
              <a:t>phòng</a:t>
            </a:r>
            <a:endParaRPr lang="en-US" sz="1400" dirty="0">
              <a:solidFill>
                <a:schemeClr val="bg1">
                  <a:lumMod val="85000"/>
                </a:schemeClr>
              </a:solidFill>
              <a:latin typeface="Faustina"/>
            </a:endParaRPr>
          </a:p>
        </p:txBody>
      </p:sp>
      <p:grpSp>
        <p:nvGrpSpPr>
          <p:cNvPr id="125" name="Group 5"/>
          <p:cNvGrpSpPr/>
          <p:nvPr/>
        </p:nvGrpSpPr>
        <p:grpSpPr>
          <a:xfrm>
            <a:off x="382780" y="1756034"/>
            <a:ext cx="563034" cy="601116"/>
            <a:chOff x="0" y="0"/>
            <a:chExt cx="1171795" cy="1171795"/>
          </a:xfrm>
        </p:grpSpPr>
        <p:grpSp>
          <p:nvGrpSpPr>
            <p:cNvPr id="126" name="Group 6"/>
            <p:cNvGrpSpPr/>
            <p:nvPr/>
          </p:nvGrpSpPr>
          <p:grpSpPr>
            <a:xfrm>
              <a:off x="0" y="0"/>
              <a:ext cx="1171795" cy="1171795"/>
              <a:chOff x="0" y="0"/>
              <a:chExt cx="812800" cy="812800"/>
            </a:xfrm>
          </p:grpSpPr>
          <p:sp>
            <p:nvSpPr>
              <p:cNvPr id="128"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129"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127"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130" name="Group 10"/>
          <p:cNvGrpSpPr/>
          <p:nvPr/>
        </p:nvGrpSpPr>
        <p:grpSpPr>
          <a:xfrm>
            <a:off x="6037" y="8917647"/>
            <a:ext cx="2554869" cy="1488579"/>
            <a:chOff x="0" y="0"/>
            <a:chExt cx="1053314" cy="443205"/>
          </a:xfrm>
        </p:grpSpPr>
        <p:sp>
          <p:nvSpPr>
            <p:cNvPr id="131"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132"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133" name="Freeform 13">
            <a:hlinkClick r:id="rId28"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29">
              <a:extLst>
                <a:ext uri="{96DAC541-7B7A-43D3-8B79-37D633B846F1}">
                  <asvg:svgBlip xmlns:asvg="http://schemas.microsoft.com/office/drawing/2016/SVG/main" xmlns="" r:embed="rId6"/>
                </a:ext>
              </a:extLst>
            </a:blip>
            <a:stretch>
              <a:fillRect/>
            </a:stretch>
          </a:blipFill>
        </p:spPr>
      </p:sp>
      <p:sp>
        <p:nvSpPr>
          <p:cNvPr id="134"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0">
              <a:extLst>
                <a:ext uri="{96DAC541-7B7A-43D3-8B79-37D633B846F1}">
                  <asvg:svgBlip xmlns:asvg="http://schemas.microsoft.com/office/drawing/2016/SVG/main" xmlns="" r:embed="rId8"/>
                </a:ext>
              </a:extLst>
            </a:blip>
            <a:stretch>
              <a:fillRect/>
            </a:stretch>
          </a:blipFill>
        </p:spPr>
      </p:sp>
      <p:sp>
        <p:nvSpPr>
          <p:cNvPr id="135"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1">
              <a:extLst>
                <a:ext uri="{96DAC541-7B7A-43D3-8B79-37D633B846F1}">
                  <asvg:svgBlip xmlns:asvg="http://schemas.microsoft.com/office/drawing/2016/SVG/main" xmlns="" r:embed="rId10"/>
                </a:ext>
              </a:extLst>
            </a:blip>
            <a:stretch>
              <a:fillRect/>
            </a:stretch>
          </a:blipFill>
        </p:spPr>
      </p:sp>
      <p:sp>
        <p:nvSpPr>
          <p:cNvPr id="136"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2">
              <a:extLst>
                <a:ext uri="{96DAC541-7B7A-43D3-8B79-37D633B846F1}">
                  <asvg:svgBlip xmlns:asvg="http://schemas.microsoft.com/office/drawing/2016/SVG/main" xmlns="" r:embed="rId14"/>
                </a:ext>
              </a:extLst>
            </a:blip>
            <a:stretch>
              <a:fillRect/>
            </a:stretch>
          </a:blipFill>
        </p:spPr>
      </p:sp>
      <p:sp>
        <p:nvSpPr>
          <p:cNvPr id="137"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3">
              <a:extLst>
                <a:ext uri="{96DAC541-7B7A-43D3-8B79-37D633B846F1}">
                  <asvg:svgBlip xmlns:asvg="http://schemas.microsoft.com/office/drawing/2016/SVG/main" xmlns="" r:embed="rId18"/>
                </a:ext>
              </a:extLst>
            </a:blip>
            <a:stretch>
              <a:fillRect/>
            </a:stretch>
          </a:blipFill>
        </p:spPr>
      </p:sp>
      <p:grpSp>
        <p:nvGrpSpPr>
          <p:cNvPr id="138" name="Group 58"/>
          <p:cNvGrpSpPr/>
          <p:nvPr/>
        </p:nvGrpSpPr>
        <p:grpSpPr>
          <a:xfrm>
            <a:off x="193218" y="9247317"/>
            <a:ext cx="601733" cy="646509"/>
            <a:chOff x="0" y="0"/>
            <a:chExt cx="812800" cy="812800"/>
          </a:xfrm>
        </p:grpSpPr>
        <p:sp>
          <p:nvSpPr>
            <p:cNvPr id="13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4"/>
              <a:stretch>
                <a:fillRect l="-50000" r="-50000"/>
              </a:stretch>
            </a:blipFill>
          </p:spPr>
        </p:sp>
      </p:grpSp>
      <p:sp>
        <p:nvSpPr>
          <p:cNvPr id="140"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41"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42"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5" action="ppaction://hlinksldjump"/>
              </a:rPr>
              <a:t>Trang</a:t>
            </a:r>
            <a:r>
              <a:rPr lang="en-US" sz="1600" dirty="0">
                <a:solidFill>
                  <a:srgbClr val="FFFFFF"/>
                </a:solidFill>
                <a:latin typeface="Faustina"/>
                <a:hlinkClick r:id="rId35" action="ppaction://hlinksldjump"/>
              </a:rPr>
              <a:t> </a:t>
            </a:r>
            <a:r>
              <a:rPr lang="en-US" sz="1600" dirty="0" err="1">
                <a:solidFill>
                  <a:srgbClr val="FFFFFF"/>
                </a:solidFill>
                <a:latin typeface="Faustina"/>
                <a:hlinkClick r:id="rId35" action="ppaction://hlinksldjump"/>
              </a:rPr>
              <a:t>chủ</a:t>
            </a:r>
            <a:endParaRPr lang="en-US" sz="1600" dirty="0">
              <a:solidFill>
                <a:srgbClr val="FFFFFF"/>
              </a:solidFill>
              <a:latin typeface="Faustina"/>
            </a:endParaRPr>
          </a:p>
        </p:txBody>
      </p:sp>
      <p:sp>
        <p:nvSpPr>
          <p:cNvPr id="143"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6" action="ppaction://hlinksldjump"/>
              </a:rPr>
              <a:t>Nhân</a:t>
            </a:r>
            <a:r>
              <a:rPr lang="en-US" sz="1600" dirty="0">
                <a:solidFill>
                  <a:srgbClr val="FFFFFF"/>
                </a:solidFill>
                <a:latin typeface="Faustina"/>
                <a:hlinkClick r:id="rId36" action="ppaction://hlinksldjump"/>
              </a:rPr>
              <a:t> </a:t>
            </a:r>
            <a:r>
              <a:rPr lang="en-US" sz="1600" dirty="0" err="1">
                <a:solidFill>
                  <a:srgbClr val="FFFFFF"/>
                </a:solidFill>
                <a:latin typeface="Faustina"/>
                <a:hlinkClick r:id="rId36" action="ppaction://hlinksldjump"/>
              </a:rPr>
              <a:t>viên</a:t>
            </a:r>
            <a:endParaRPr lang="en-US" sz="1600" dirty="0">
              <a:solidFill>
                <a:srgbClr val="FFFFFF"/>
              </a:solidFill>
              <a:latin typeface="Faustina"/>
            </a:endParaRPr>
          </a:p>
        </p:txBody>
      </p:sp>
      <p:sp>
        <p:nvSpPr>
          <p:cNvPr id="144"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145"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146" name="Rectangle 145"/>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49"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7" action="ppaction://hlinksldjump"/>
              </a:rPr>
              <a:t>Dịch</a:t>
            </a:r>
            <a:r>
              <a:rPr lang="en-US" sz="1600" dirty="0">
                <a:solidFill>
                  <a:srgbClr val="FFFFFF"/>
                </a:solidFill>
                <a:latin typeface="Faustina"/>
                <a:hlinkClick r:id="rId37" action="ppaction://hlinksldjump"/>
              </a:rPr>
              <a:t> </a:t>
            </a:r>
            <a:r>
              <a:rPr lang="en-US" sz="1600" dirty="0" err="1">
                <a:solidFill>
                  <a:srgbClr val="FFFFFF"/>
                </a:solidFill>
                <a:latin typeface="Faustina"/>
                <a:hlinkClick r:id="rId37" action="ppaction://hlinksldjump"/>
              </a:rPr>
              <a:t>vụ</a:t>
            </a:r>
            <a:endParaRPr lang="en-US" sz="1600" dirty="0">
              <a:solidFill>
                <a:srgbClr val="FFFFFF"/>
              </a:solidFill>
              <a:latin typeface="Faustina"/>
            </a:endParaRPr>
          </a:p>
        </p:txBody>
      </p:sp>
      <p:sp>
        <p:nvSpPr>
          <p:cNvPr id="15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38">
              <a:extLst>
                <a:ext uri="{96DAC541-7B7A-43D3-8B79-37D633B846F1}">
                  <asvg:svgBlip xmlns:asvg="http://schemas.microsoft.com/office/drawing/2016/SVG/main" xmlns="" r:embed="rId12"/>
                </a:ext>
              </a:extLst>
            </a:blip>
            <a:stretch>
              <a:fillRect/>
            </a:stretch>
          </a:blipFill>
        </p:spPr>
      </p:sp>
      <p:sp>
        <p:nvSpPr>
          <p:cNvPr id="151"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39">
              <a:extLst>
                <a:ext uri="{96DAC541-7B7A-43D3-8B79-37D633B846F1}">
                  <asvg:svgBlip xmlns:asvg="http://schemas.microsoft.com/office/drawing/2016/SVG/main" xmlns="" r:embed="rId16"/>
                </a:ext>
              </a:extLst>
            </a:blip>
            <a:stretch>
              <a:fillRect/>
            </a:stretch>
          </a:blipFill>
        </p:spPr>
      </p:sp>
      <p:sp>
        <p:nvSpPr>
          <p:cNvPr id="152"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0">
              <a:extLst>
                <a:ext uri="{96DAC541-7B7A-43D3-8B79-37D633B846F1}">
                  <asvg:svgBlip xmlns:asvg="http://schemas.microsoft.com/office/drawing/2016/SVG/main" xmlns="" r:embed="rId20"/>
                </a:ext>
              </a:extLst>
            </a:blip>
            <a:stretch>
              <a:fillRect/>
            </a:stretch>
          </a:blipFill>
        </p:spPr>
      </p:sp>
      <p:sp>
        <p:nvSpPr>
          <p:cNvPr id="153"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1">
              <a:alphaModFix amt="74000"/>
              <a:extLst>
                <a:ext uri="{96DAC541-7B7A-43D3-8B79-37D633B846F1}">
                  <asvg:svgBlip xmlns:asvg="http://schemas.microsoft.com/office/drawing/2016/SVG/main" xmlns="" r:embed="rId22"/>
                </a:ext>
              </a:extLst>
            </a:blip>
            <a:stretch>
              <a:fillRect/>
            </a:stretch>
          </a:blipFill>
        </p:spPr>
      </p:sp>
      <p:sp>
        <p:nvSpPr>
          <p:cNvPr id="154"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2" action="ppaction://hlinksldjump"/>
              </a:rPr>
              <a:t>Đặt</a:t>
            </a:r>
            <a:r>
              <a:rPr lang="en-US" sz="1600" dirty="0">
                <a:solidFill>
                  <a:srgbClr val="FFFFFF"/>
                </a:solidFill>
                <a:latin typeface="Faustina"/>
                <a:hlinkClick r:id="rId42" action="ppaction://hlinksldjump"/>
              </a:rPr>
              <a:t> </a:t>
            </a:r>
            <a:r>
              <a:rPr lang="en-US" sz="1600" dirty="0" err="1">
                <a:solidFill>
                  <a:srgbClr val="FFFFFF"/>
                </a:solidFill>
                <a:latin typeface="Faustina"/>
                <a:hlinkClick r:id="rId42" action="ppaction://hlinksldjump"/>
              </a:rPr>
              <a:t>phòng</a:t>
            </a:r>
            <a:endParaRPr lang="en-US" sz="1600" dirty="0">
              <a:solidFill>
                <a:srgbClr val="FFFFFF"/>
              </a:solidFill>
              <a:latin typeface="Faustina"/>
            </a:endParaRPr>
          </a:p>
        </p:txBody>
      </p:sp>
      <p:sp>
        <p:nvSpPr>
          <p:cNvPr id="155"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56"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3" action="ppaction://hlinksldjump"/>
              </a:rPr>
              <a:t>Phản</a:t>
            </a:r>
            <a:r>
              <a:rPr lang="en-US" sz="1600" dirty="0" smtClean="0">
                <a:solidFill>
                  <a:srgbClr val="FFFFFF"/>
                </a:solidFill>
                <a:latin typeface="Faustina"/>
                <a:hlinkClick r:id="rId43" action="ppaction://hlinksldjump"/>
              </a:rPr>
              <a:t> </a:t>
            </a:r>
            <a:r>
              <a:rPr lang="en-US" sz="1600" dirty="0" err="1" smtClean="0">
                <a:solidFill>
                  <a:srgbClr val="FFFFFF"/>
                </a:solidFill>
                <a:latin typeface="Faustina"/>
                <a:hlinkClick r:id="rId43" action="ppaction://hlinksldjump"/>
              </a:rPr>
              <a:t>hồi</a:t>
            </a:r>
            <a:endParaRPr lang="en-US" sz="1600" dirty="0">
              <a:solidFill>
                <a:srgbClr val="FFFFFF"/>
              </a:solidFill>
              <a:latin typeface="Faustina"/>
            </a:endParaRPr>
          </a:p>
        </p:txBody>
      </p:sp>
    </p:spTree>
    <p:extLst>
      <p:ext uri="{BB962C8B-B14F-4D97-AF65-F5344CB8AC3E}">
        <p14:creationId xmlns:p14="http://schemas.microsoft.com/office/powerpoint/2010/main" val="1242833289"/>
      </p:ext>
    </p:extLst>
  </p:cSld>
  <p:clrMapOvr>
    <a:masterClrMapping/>
  </p:clrMapOvr>
  <mc:AlternateContent xmlns:mc="http://schemas.openxmlformats.org/markup-compatibility/2006">
    <mc:Choice xmlns:p14="http://schemas.microsoft.com/office/powerpoint/2010/main" Requires="p14">
      <p:transition p14:dur="100" advTm="5643">
        <p:cut/>
      </p:transition>
    </mc:Choice>
    <mc:Fallback>
      <p:transition advTm="5643">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remove" nodeType="withEffect">
                                  <p:stCondLst>
                                    <p:cond delay="0"/>
                                  </p:stCondLst>
                                  <p:childTnLst>
                                    <p:animClr clrSpc="rgb" dir="cw">
                                      <p:cBhvr override="childStyle">
                                        <p:cTn id="6" dur="500" fill="hold"/>
                                        <p:tgtEl>
                                          <p:spTgt spid="32"/>
                                        </p:tgtEl>
                                        <p:attrNameLst>
                                          <p:attrName>style.color</p:attrName>
                                        </p:attrNameLst>
                                      </p:cBhvr>
                                      <p:to>
                                        <a:srgbClr val="366092"/>
                                      </p:to>
                                    </p:animClr>
                                    <p:animClr clrSpc="rgb" dir="cw">
                                      <p:cBhvr>
                                        <p:cTn id="7" dur="500" fill="hold"/>
                                        <p:tgtEl>
                                          <p:spTgt spid="32"/>
                                        </p:tgtEl>
                                        <p:attrNameLst>
                                          <p:attrName>fillcolor</p:attrName>
                                        </p:attrNameLst>
                                      </p:cBhvr>
                                      <p:to>
                                        <a:srgbClr val="366092"/>
                                      </p:to>
                                    </p:animClr>
                                    <p:set>
                                      <p:cBhvr>
                                        <p:cTn id="8" dur="500" fill="hold"/>
                                        <p:tgtEl>
                                          <p:spTgt spid="32"/>
                                        </p:tgtEl>
                                        <p:attrNameLst>
                                          <p:attrName>fill.type</p:attrName>
                                        </p:attrNameLst>
                                      </p:cBhvr>
                                      <p:to>
                                        <p:strVal val="solid"/>
                                      </p:to>
                                    </p:set>
                                    <p:set>
                                      <p:cBhvr>
                                        <p:cTn id="9" dur="500" fill="hold"/>
                                        <p:tgtEl>
                                          <p:spTgt spid="32"/>
                                        </p:tgtEl>
                                        <p:attrNameLst>
                                          <p:attrName>fill.on</p:attrName>
                                        </p:attrNameLst>
                                      </p:cBhvr>
                                      <p:to>
                                        <p:strVal val="true"/>
                                      </p:to>
                                    </p:set>
                                  </p:childTnLst>
                                </p:cTn>
                              </p:par>
                              <p:par>
                                <p:cTn id="10" presetID="19" presetClass="emph" presetSubtype="0" fill="remove" nodeType="withEffect">
                                  <p:stCondLst>
                                    <p:cond delay="0"/>
                                  </p:stCondLst>
                                  <p:childTnLst>
                                    <p:animClr clrSpc="rgb" dir="cw">
                                      <p:cBhvr override="childStyle">
                                        <p:cTn id="11" dur="500" fill="hold"/>
                                        <p:tgtEl>
                                          <p:spTgt spid="60">
                                            <p:txEl>
                                              <p:pRg st="0" end="0"/>
                                            </p:txEl>
                                          </p:spTgt>
                                        </p:tgtEl>
                                        <p:attrNameLst>
                                          <p:attrName>style.color</p:attrName>
                                        </p:attrNameLst>
                                      </p:cBhvr>
                                      <p:to>
                                        <a:srgbClr val="FFFFFF"/>
                                      </p:to>
                                    </p:animClr>
                                    <p:animClr clrSpc="rgb" dir="cw">
                                      <p:cBhvr>
                                        <p:cTn id="12" dur="500" fill="hold"/>
                                        <p:tgtEl>
                                          <p:spTgt spid="60">
                                            <p:txEl>
                                              <p:pRg st="0" end="0"/>
                                            </p:txEl>
                                          </p:spTgt>
                                        </p:tgtEl>
                                        <p:attrNameLst>
                                          <p:attrName>fillcolor</p:attrName>
                                        </p:attrNameLst>
                                      </p:cBhvr>
                                      <p:to>
                                        <a:srgbClr val="FFFFFF"/>
                                      </p:to>
                                    </p:animClr>
                                    <p:set>
                                      <p:cBhvr>
                                        <p:cTn id="13" dur="500" fill="hold"/>
                                        <p:tgtEl>
                                          <p:spTgt spid="60">
                                            <p:txEl>
                                              <p:pRg st="0" end="0"/>
                                            </p:txEl>
                                          </p:spTgt>
                                        </p:tgtEl>
                                        <p:attrNameLst>
                                          <p:attrName>fill.type</p:attrName>
                                        </p:attrNameLst>
                                      </p:cBhvr>
                                      <p:to>
                                        <p:strVal val="solid"/>
                                      </p:to>
                                    </p:set>
                                    <p:set>
                                      <p:cBhvr>
                                        <p:cTn id="14" dur="500" fill="hold"/>
                                        <p:tgtEl>
                                          <p:spTgt spid="60">
                                            <p:txEl>
                                              <p:pRg st="0" end="0"/>
                                            </p:txEl>
                                          </p:spTgt>
                                        </p:tgtEl>
                                        <p:attrNameLst>
                                          <p:attrName>fill.on</p:attrName>
                                        </p:attrNameLst>
                                      </p:cBhvr>
                                      <p:to>
                                        <p:strVal val="true"/>
                                      </p:to>
                                    </p:set>
                                  </p:childTnLst>
                                </p:cTn>
                              </p:par>
                            </p:childTnLst>
                          </p:cTn>
                        </p:par>
                      </p:childTnLst>
                    </p:cTn>
                  </p:par>
                </p:childTnLst>
              </p:cTn>
              <p:nextCondLst>
                <p:cond evt="onClick" delay="0">
                  <p:tgtEl>
                    <p:spTgt spid="32"/>
                  </p:tgtEl>
                </p:cond>
              </p:nextCondLst>
            </p:seq>
            <p:seq concurrent="1" nextAc="seek">
              <p:cTn id="15" restart="whenNotActive" fill="hold" evtFilter="cancelBubble" nodeType="interactiveSeq">
                <p:stCondLst>
                  <p:cond evt="onClick" delay="0">
                    <p:tgtEl>
                      <p:spTgt spid="112"/>
                    </p:tgtEl>
                  </p:cond>
                </p:stCondLst>
                <p:endSync evt="end" delay="0">
                  <p:rtn val="all"/>
                </p:endSync>
                <p:childTnLst>
                  <p:par>
                    <p:cTn id="16" fill="hold">
                      <p:stCondLst>
                        <p:cond delay="0"/>
                      </p:stCondLst>
                      <p:childTnLst>
                        <p:par>
                          <p:cTn id="17" fill="hold">
                            <p:stCondLst>
                              <p:cond delay="0"/>
                            </p:stCondLst>
                            <p:childTnLst>
                              <p:par>
                                <p:cTn id="18" presetID="19" presetClass="emph" presetSubtype="0" fill="remove" nodeType="withEffect">
                                  <p:stCondLst>
                                    <p:cond delay="0"/>
                                  </p:stCondLst>
                                  <p:childTnLst>
                                    <p:animClr clrSpc="rgb" dir="cw">
                                      <p:cBhvr override="childStyle">
                                        <p:cTn id="19" dur="500" fill="hold"/>
                                        <p:tgtEl>
                                          <p:spTgt spid="112"/>
                                        </p:tgtEl>
                                        <p:attrNameLst>
                                          <p:attrName>style.color</p:attrName>
                                        </p:attrNameLst>
                                      </p:cBhvr>
                                      <p:to>
                                        <a:srgbClr val="366092"/>
                                      </p:to>
                                    </p:animClr>
                                    <p:animClr clrSpc="rgb" dir="cw">
                                      <p:cBhvr>
                                        <p:cTn id="20" dur="500" fill="hold"/>
                                        <p:tgtEl>
                                          <p:spTgt spid="112"/>
                                        </p:tgtEl>
                                        <p:attrNameLst>
                                          <p:attrName>fillcolor</p:attrName>
                                        </p:attrNameLst>
                                      </p:cBhvr>
                                      <p:to>
                                        <a:srgbClr val="366092"/>
                                      </p:to>
                                    </p:animClr>
                                    <p:set>
                                      <p:cBhvr>
                                        <p:cTn id="21" dur="500" fill="hold"/>
                                        <p:tgtEl>
                                          <p:spTgt spid="112"/>
                                        </p:tgtEl>
                                        <p:attrNameLst>
                                          <p:attrName>fill.type</p:attrName>
                                        </p:attrNameLst>
                                      </p:cBhvr>
                                      <p:to>
                                        <p:strVal val="solid"/>
                                      </p:to>
                                    </p:set>
                                    <p:set>
                                      <p:cBhvr>
                                        <p:cTn id="22" dur="500" fill="hold"/>
                                        <p:tgtEl>
                                          <p:spTgt spid="112"/>
                                        </p:tgtEl>
                                        <p:attrNameLst>
                                          <p:attrName>fill.on</p:attrName>
                                        </p:attrNameLst>
                                      </p:cBhvr>
                                      <p:to>
                                        <p:strVal val="true"/>
                                      </p:to>
                                    </p:set>
                                  </p:childTnLst>
                                </p:cTn>
                              </p:par>
                              <p:par>
                                <p:cTn id="23" presetID="19" presetClass="emph" presetSubtype="0" fill="remove" nodeType="withEffect">
                                  <p:stCondLst>
                                    <p:cond delay="0"/>
                                  </p:stCondLst>
                                  <p:childTnLst>
                                    <p:animClr clrSpc="rgb" dir="cw">
                                      <p:cBhvr override="childStyle">
                                        <p:cTn id="24" dur="500" fill="hold"/>
                                        <p:tgtEl>
                                          <p:spTgt spid="89">
                                            <p:txEl>
                                              <p:pRg st="0" end="0"/>
                                            </p:txEl>
                                          </p:spTgt>
                                        </p:tgtEl>
                                        <p:attrNameLst>
                                          <p:attrName>style.color</p:attrName>
                                        </p:attrNameLst>
                                      </p:cBhvr>
                                      <p:to>
                                        <a:srgbClr val="FFFFFF"/>
                                      </p:to>
                                    </p:animClr>
                                    <p:animClr clrSpc="rgb" dir="cw">
                                      <p:cBhvr>
                                        <p:cTn id="25" dur="500" fill="hold"/>
                                        <p:tgtEl>
                                          <p:spTgt spid="89">
                                            <p:txEl>
                                              <p:pRg st="0" end="0"/>
                                            </p:txEl>
                                          </p:spTgt>
                                        </p:tgtEl>
                                        <p:attrNameLst>
                                          <p:attrName>fillcolor</p:attrName>
                                        </p:attrNameLst>
                                      </p:cBhvr>
                                      <p:to>
                                        <a:srgbClr val="FFFFFF"/>
                                      </p:to>
                                    </p:animClr>
                                    <p:set>
                                      <p:cBhvr>
                                        <p:cTn id="26" dur="500" fill="hold"/>
                                        <p:tgtEl>
                                          <p:spTgt spid="89">
                                            <p:txEl>
                                              <p:pRg st="0" end="0"/>
                                            </p:txEl>
                                          </p:spTgt>
                                        </p:tgtEl>
                                        <p:attrNameLst>
                                          <p:attrName>fill.type</p:attrName>
                                        </p:attrNameLst>
                                      </p:cBhvr>
                                      <p:to>
                                        <p:strVal val="solid"/>
                                      </p:to>
                                    </p:set>
                                    <p:set>
                                      <p:cBhvr>
                                        <p:cTn id="27" dur="500" fill="hold"/>
                                        <p:tgtEl>
                                          <p:spTgt spid="89">
                                            <p:txEl>
                                              <p:pRg st="0" end="0"/>
                                            </p:txEl>
                                          </p:spTgt>
                                        </p:tgtEl>
                                        <p:attrNameLst>
                                          <p:attrName>fill.on</p:attrName>
                                        </p:attrNameLst>
                                      </p:cBhvr>
                                      <p:to>
                                        <p:strVal val="true"/>
                                      </p:to>
                                    </p:set>
                                  </p:childTnLst>
                                </p:cTn>
                              </p:par>
                            </p:childTnLst>
                          </p:cTn>
                        </p:par>
                      </p:childTnLst>
                    </p:cTn>
                  </p:par>
                </p:childTnLst>
              </p:cTn>
              <p:nextCondLst>
                <p:cond evt="onClick" delay="0">
                  <p:tgtEl>
                    <p:spTgt spid="112"/>
                  </p:tgtEl>
                </p:cond>
              </p:nextCondLst>
            </p:seq>
            <p:seq concurrent="1" nextAc="seek">
              <p:cTn id="28" restart="whenNotActive" fill="hold" evtFilter="cancelBubble" nodeType="interactiveSeq">
                <p:stCondLst>
                  <p:cond evt="onClick" delay="0">
                    <p:tgtEl>
                      <p:spTgt spid="113"/>
                    </p:tgtEl>
                  </p:cond>
                </p:stCondLst>
                <p:endSync evt="end" delay="0">
                  <p:rtn val="all"/>
                </p:endSync>
                <p:childTnLst>
                  <p:par>
                    <p:cTn id="29" fill="hold">
                      <p:stCondLst>
                        <p:cond delay="0"/>
                      </p:stCondLst>
                      <p:childTnLst>
                        <p:par>
                          <p:cTn id="30" fill="hold">
                            <p:stCondLst>
                              <p:cond delay="0"/>
                            </p:stCondLst>
                            <p:childTnLst>
                              <p:par>
                                <p:cTn id="31" presetID="19" presetClass="emph" presetSubtype="0" fill="remove" nodeType="withEffect">
                                  <p:stCondLst>
                                    <p:cond delay="0"/>
                                  </p:stCondLst>
                                  <p:childTnLst>
                                    <p:animClr clrSpc="rgb" dir="cw">
                                      <p:cBhvr override="childStyle">
                                        <p:cTn id="32" dur="500" fill="hold"/>
                                        <p:tgtEl>
                                          <p:spTgt spid="113"/>
                                        </p:tgtEl>
                                        <p:attrNameLst>
                                          <p:attrName>style.color</p:attrName>
                                        </p:attrNameLst>
                                      </p:cBhvr>
                                      <p:to>
                                        <a:srgbClr val="366092"/>
                                      </p:to>
                                    </p:animClr>
                                    <p:animClr clrSpc="rgb" dir="cw">
                                      <p:cBhvr>
                                        <p:cTn id="33" dur="500" fill="hold"/>
                                        <p:tgtEl>
                                          <p:spTgt spid="113"/>
                                        </p:tgtEl>
                                        <p:attrNameLst>
                                          <p:attrName>fillcolor</p:attrName>
                                        </p:attrNameLst>
                                      </p:cBhvr>
                                      <p:to>
                                        <a:srgbClr val="366092"/>
                                      </p:to>
                                    </p:animClr>
                                    <p:set>
                                      <p:cBhvr>
                                        <p:cTn id="34" dur="500" fill="hold"/>
                                        <p:tgtEl>
                                          <p:spTgt spid="113"/>
                                        </p:tgtEl>
                                        <p:attrNameLst>
                                          <p:attrName>fill.type</p:attrName>
                                        </p:attrNameLst>
                                      </p:cBhvr>
                                      <p:to>
                                        <p:strVal val="solid"/>
                                      </p:to>
                                    </p:set>
                                    <p:set>
                                      <p:cBhvr>
                                        <p:cTn id="35" dur="500" fill="hold"/>
                                        <p:tgtEl>
                                          <p:spTgt spid="113"/>
                                        </p:tgtEl>
                                        <p:attrNameLst>
                                          <p:attrName>fill.on</p:attrName>
                                        </p:attrNameLst>
                                      </p:cBhvr>
                                      <p:to>
                                        <p:strVal val="true"/>
                                      </p:to>
                                    </p:set>
                                  </p:childTnLst>
                                </p:cTn>
                              </p:par>
                              <p:par>
                                <p:cTn id="36" presetID="19" presetClass="emph" presetSubtype="0" fill="remove" nodeType="withEffect">
                                  <p:stCondLst>
                                    <p:cond delay="0"/>
                                  </p:stCondLst>
                                  <p:childTnLst>
                                    <p:animClr clrSpc="rgb" dir="cw">
                                      <p:cBhvr override="childStyle">
                                        <p:cTn id="37" dur="500" fill="hold"/>
                                        <p:tgtEl>
                                          <p:spTgt spid="107">
                                            <p:txEl>
                                              <p:pRg st="0" end="0"/>
                                            </p:txEl>
                                          </p:spTgt>
                                        </p:tgtEl>
                                        <p:attrNameLst>
                                          <p:attrName>style.color</p:attrName>
                                        </p:attrNameLst>
                                      </p:cBhvr>
                                      <p:to>
                                        <a:srgbClr val="FFFFFF"/>
                                      </p:to>
                                    </p:animClr>
                                    <p:animClr clrSpc="rgb" dir="cw">
                                      <p:cBhvr>
                                        <p:cTn id="38" dur="500" fill="hold"/>
                                        <p:tgtEl>
                                          <p:spTgt spid="107">
                                            <p:txEl>
                                              <p:pRg st="0" end="0"/>
                                            </p:txEl>
                                          </p:spTgt>
                                        </p:tgtEl>
                                        <p:attrNameLst>
                                          <p:attrName>fillcolor</p:attrName>
                                        </p:attrNameLst>
                                      </p:cBhvr>
                                      <p:to>
                                        <a:srgbClr val="FFFFFF"/>
                                      </p:to>
                                    </p:animClr>
                                    <p:set>
                                      <p:cBhvr>
                                        <p:cTn id="39" dur="500" fill="hold"/>
                                        <p:tgtEl>
                                          <p:spTgt spid="107">
                                            <p:txEl>
                                              <p:pRg st="0" end="0"/>
                                            </p:txEl>
                                          </p:spTgt>
                                        </p:tgtEl>
                                        <p:attrNameLst>
                                          <p:attrName>fill.type</p:attrName>
                                        </p:attrNameLst>
                                      </p:cBhvr>
                                      <p:to>
                                        <p:strVal val="solid"/>
                                      </p:to>
                                    </p:set>
                                    <p:set>
                                      <p:cBhvr>
                                        <p:cTn id="40" dur="500" fill="hold"/>
                                        <p:tgtEl>
                                          <p:spTgt spid="107">
                                            <p:txEl>
                                              <p:pRg st="0" end="0"/>
                                            </p:txEl>
                                          </p:spTgt>
                                        </p:tgtEl>
                                        <p:attrNameLst>
                                          <p:attrName>fill.on</p:attrName>
                                        </p:attrNameLst>
                                      </p:cBhvr>
                                      <p:to>
                                        <p:strVal val="true"/>
                                      </p:to>
                                    </p:set>
                                  </p:childTnLst>
                                </p:cTn>
                              </p:par>
                            </p:childTnLst>
                          </p:cTn>
                        </p:par>
                      </p:childTnLst>
                    </p:cTn>
                  </p:par>
                </p:childTnLst>
              </p:cTn>
              <p:nextCondLst>
                <p:cond evt="onClick" delay="0">
                  <p:tgtEl>
                    <p:spTgt spid="113"/>
                  </p:tgtEl>
                </p:cond>
              </p:nextCondLst>
            </p:seq>
            <p:seq concurrent="1" nextAc="seek">
              <p:cTn id="41" restart="whenNotActive" fill="hold" evtFilter="cancelBubble" nodeType="interactiveSeq">
                <p:stCondLst>
                  <p:cond evt="onClick" delay="0">
                    <p:tgtEl>
                      <p:spTgt spid="114"/>
                    </p:tgtEl>
                  </p:cond>
                </p:stCondLst>
                <p:endSync evt="end" delay="0">
                  <p:rtn val="all"/>
                </p:endSync>
                <p:childTnLst>
                  <p:par>
                    <p:cTn id="42" fill="hold">
                      <p:stCondLst>
                        <p:cond delay="0"/>
                      </p:stCondLst>
                      <p:childTnLst>
                        <p:par>
                          <p:cTn id="43" fill="hold">
                            <p:stCondLst>
                              <p:cond delay="0"/>
                            </p:stCondLst>
                            <p:childTnLst>
                              <p:par>
                                <p:cTn id="44" presetID="19" presetClass="emph" presetSubtype="0" fill="remove" nodeType="withEffect">
                                  <p:stCondLst>
                                    <p:cond delay="0"/>
                                  </p:stCondLst>
                                  <p:childTnLst>
                                    <p:animClr clrSpc="rgb" dir="cw">
                                      <p:cBhvr override="childStyle">
                                        <p:cTn id="45" dur="500" fill="hold"/>
                                        <p:tgtEl>
                                          <p:spTgt spid="114"/>
                                        </p:tgtEl>
                                        <p:attrNameLst>
                                          <p:attrName>style.color</p:attrName>
                                        </p:attrNameLst>
                                      </p:cBhvr>
                                      <p:to>
                                        <a:srgbClr val="366092"/>
                                      </p:to>
                                    </p:animClr>
                                    <p:animClr clrSpc="rgb" dir="cw">
                                      <p:cBhvr>
                                        <p:cTn id="46" dur="500" fill="hold"/>
                                        <p:tgtEl>
                                          <p:spTgt spid="114"/>
                                        </p:tgtEl>
                                        <p:attrNameLst>
                                          <p:attrName>fillcolor</p:attrName>
                                        </p:attrNameLst>
                                      </p:cBhvr>
                                      <p:to>
                                        <a:srgbClr val="366092"/>
                                      </p:to>
                                    </p:animClr>
                                    <p:set>
                                      <p:cBhvr>
                                        <p:cTn id="47" dur="500" fill="hold"/>
                                        <p:tgtEl>
                                          <p:spTgt spid="114"/>
                                        </p:tgtEl>
                                        <p:attrNameLst>
                                          <p:attrName>fill.type</p:attrName>
                                        </p:attrNameLst>
                                      </p:cBhvr>
                                      <p:to>
                                        <p:strVal val="solid"/>
                                      </p:to>
                                    </p:set>
                                    <p:set>
                                      <p:cBhvr>
                                        <p:cTn id="48" dur="500" fill="hold"/>
                                        <p:tgtEl>
                                          <p:spTgt spid="114"/>
                                        </p:tgtEl>
                                        <p:attrNameLst>
                                          <p:attrName>fill.on</p:attrName>
                                        </p:attrNameLst>
                                      </p:cBhvr>
                                      <p:to>
                                        <p:strVal val="true"/>
                                      </p:to>
                                    </p:set>
                                  </p:childTnLst>
                                </p:cTn>
                              </p:par>
                              <p:par>
                                <p:cTn id="49" presetID="19" presetClass="emph" presetSubtype="0" fill="remove" nodeType="withEffect">
                                  <p:stCondLst>
                                    <p:cond delay="0"/>
                                  </p:stCondLst>
                                  <p:childTnLst>
                                    <p:animClr clrSpc="rgb" dir="cw">
                                      <p:cBhvr override="childStyle">
                                        <p:cTn id="50" dur="500" fill="hold"/>
                                        <p:tgtEl>
                                          <p:spTgt spid="111">
                                            <p:txEl>
                                              <p:pRg st="0" end="0"/>
                                            </p:txEl>
                                          </p:spTgt>
                                        </p:tgtEl>
                                        <p:attrNameLst>
                                          <p:attrName>style.color</p:attrName>
                                        </p:attrNameLst>
                                      </p:cBhvr>
                                      <p:to>
                                        <a:srgbClr val="FFFFFF"/>
                                      </p:to>
                                    </p:animClr>
                                    <p:animClr clrSpc="rgb" dir="cw">
                                      <p:cBhvr>
                                        <p:cTn id="51" dur="500" fill="hold"/>
                                        <p:tgtEl>
                                          <p:spTgt spid="111">
                                            <p:txEl>
                                              <p:pRg st="0" end="0"/>
                                            </p:txEl>
                                          </p:spTgt>
                                        </p:tgtEl>
                                        <p:attrNameLst>
                                          <p:attrName>fillcolor</p:attrName>
                                        </p:attrNameLst>
                                      </p:cBhvr>
                                      <p:to>
                                        <a:srgbClr val="FFFFFF"/>
                                      </p:to>
                                    </p:animClr>
                                    <p:set>
                                      <p:cBhvr>
                                        <p:cTn id="52" dur="500" fill="hold"/>
                                        <p:tgtEl>
                                          <p:spTgt spid="111">
                                            <p:txEl>
                                              <p:pRg st="0" end="0"/>
                                            </p:txEl>
                                          </p:spTgt>
                                        </p:tgtEl>
                                        <p:attrNameLst>
                                          <p:attrName>fill.type</p:attrName>
                                        </p:attrNameLst>
                                      </p:cBhvr>
                                      <p:to>
                                        <p:strVal val="solid"/>
                                      </p:to>
                                    </p:set>
                                    <p:set>
                                      <p:cBhvr>
                                        <p:cTn id="53" dur="500" fill="hold"/>
                                        <p:tgtEl>
                                          <p:spTgt spid="111">
                                            <p:txEl>
                                              <p:pRg st="0" end="0"/>
                                            </p:txEl>
                                          </p:spTgt>
                                        </p:tgtEl>
                                        <p:attrNameLst>
                                          <p:attrName>fill.on</p:attrName>
                                        </p:attrNameLst>
                                      </p:cBhvr>
                                      <p:to>
                                        <p:strVal val="true"/>
                                      </p:to>
                                    </p:set>
                                  </p:childTnLst>
                                </p:cTn>
                              </p:par>
                            </p:childTnLst>
                          </p:cTn>
                        </p:par>
                      </p:childTnLst>
                    </p:cTn>
                  </p:par>
                </p:childTnLst>
              </p:cTn>
              <p:nextCondLst>
                <p:cond evt="onClick" delay="0">
                  <p:tgtEl>
                    <p:spTgt spid="114"/>
                  </p:tgtEl>
                </p:cond>
              </p:nextCondLst>
            </p:seq>
            <p:seq concurrent="1" nextAc="seek">
              <p:cTn id="54" restart="whenNotActive" fill="hold" evtFilter="cancelBubble" nodeType="interactiveSeq">
                <p:stCondLst>
                  <p:cond evt="onClick" delay="0">
                    <p:tgtEl>
                      <p:spTgt spid="115"/>
                    </p:tgtEl>
                  </p:cond>
                </p:stCondLst>
                <p:endSync evt="end" delay="0">
                  <p:rtn val="all"/>
                </p:endSync>
                <p:childTnLst>
                  <p:par>
                    <p:cTn id="55" fill="hold">
                      <p:stCondLst>
                        <p:cond delay="0"/>
                      </p:stCondLst>
                      <p:childTnLst>
                        <p:par>
                          <p:cTn id="56" fill="hold">
                            <p:stCondLst>
                              <p:cond delay="0"/>
                            </p:stCondLst>
                            <p:childTnLst>
                              <p:par>
                                <p:cTn id="57" presetID="19" presetClass="emph" presetSubtype="0" fill="remove" nodeType="withEffect">
                                  <p:stCondLst>
                                    <p:cond delay="0"/>
                                  </p:stCondLst>
                                  <p:childTnLst>
                                    <p:animClr clrSpc="rgb" dir="cw">
                                      <p:cBhvr override="childStyle">
                                        <p:cTn id="58" dur="500" fill="hold"/>
                                        <p:tgtEl>
                                          <p:spTgt spid="115"/>
                                        </p:tgtEl>
                                        <p:attrNameLst>
                                          <p:attrName>style.color</p:attrName>
                                        </p:attrNameLst>
                                      </p:cBhvr>
                                      <p:to>
                                        <a:srgbClr val="366092"/>
                                      </p:to>
                                    </p:animClr>
                                    <p:animClr clrSpc="rgb" dir="cw">
                                      <p:cBhvr>
                                        <p:cTn id="59" dur="500" fill="hold"/>
                                        <p:tgtEl>
                                          <p:spTgt spid="115"/>
                                        </p:tgtEl>
                                        <p:attrNameLst>
                                          <p:attrName>fillcolor</p:attrName>
                                        </p:attrNameLst>
                                      </p:cBhvr>
                                      <p:to>
                                        <a:srgbClr val="366092"/>
                                      </p:to>
                                    </p:animClr>
                                    <p:set>
                                      <p:cBhvr>
                                        <p:cTn id="60" dur="500" fill="hold"/>
                                        <p:tgtEl>
                                          <p:spTgt spid="115"/>
                                        </p:tgtEl>
                                        <p:attrNameLst>
                                          <p:attrName>fill.type</p:attrName>
                                        </p:attrNameLst>
                                      </p:cBhvr>
                                      <p:to>
                                        <p:strVal val="solid"/>
                                      </p:to>
                                    </p:set>
                                    <p:set>
                                      <p:cBhvr>
                                        <p:cTn id="61" dur="500" fill="hold"/>
                                        <p:tgtEl>
                                          <p:spTgt spid="115"/>
                                        </p:tgtEl>
                                        <p:attrNameLst>
                                          <p:attrName>fill.on</p:attrName>
                                        </p:attrNameLst>
                                      </p:cBhvr>
                                      <p:to>
                                        <p:strVal val="true"/>
                                      </p:to>
                                    </p:set>
                                  </p:childTnLst>
                                </p:cTn>
                              </p:par>
                              <p:par>
                                <p:cTn id="62" presetID="19" presetClass="emph" presetSubtype="0" fill="remove" nodeType="withEffect">
                                  <p:stCondLst>
                                    <p:cond delay="0"/>
                                  </p:stCondLst>
                                  <p:childTnLst>
                                    <p:animClr clrSpc="rgb" dir="cw">
                                      <p:cBhvr override="childStyle">
                                        <p:cTn id="63" dur="500" fill="hold"/>
                                        <p:tgtEl>
                                          <p:spTgt spid="93">
                                            <p:txEl>
                                              <p:pRg st="0" end="0"/>
                                            </p:txEl>
                                          </p:spTgt>
                                        </p:tgtEl>
                                        <p:attrNameLst>
                                          <p:attrName>style.color</p:attrName>
                                        </p:attrNameLst>
                                      </p:cBhvr>
                                      <p:to>
                                        <a:srgbClr val="FFFFFF"/>
                                      </p:to>
                                    </p:animClr>
                                    <p:animClr clrSpc="rgb" dir="cw">
                                      <p:cBhvr>
                                        <p:cTn id="64" dur="500" fill="hold"/>
                                        <p:tgtEl>
                                          <p:spTgt spid="93">
                                            <p:txEl>
                                              <p:pRg st="0" end="0"/>
                                            </p:txEl>
                                          </p:spTgt>
                                        </p:tgtEl>
                                        <p:attrNameLst>
                                          <p:attrName>fillcolor</p:attrName>
                                        </p:attrNameLst>
                                      </p:cBhvr>
                                      <p:to>
                                        <a:srgbClr val="FFFFFF"/>
                                      </p:to>
                                    </p:animClr>
                                    <p:set>
                                      <p:cBhvr>
                                        <p:cTn id="65" dur="500" fill="hold"/>
                                        <p:tgtEl>
                                          <p:spTgt spid="93">
                                            <p:txEl>
                                              <p:pRg st="0" end="0"/>
                                            </p:txEl>
                                          </p:spTgt>
                                        </p:tgtEl>
                                        <p:attrNameLst>
                                          <p:attrName>fill.type</p:attrName>
                                        </p:attrNameLst>
                                      </p:cBhvr>
                                      <p:to>
                                        <p:strVal val="solid"/>
                                      </p:to>
                                    </p:set>
                                    <p:set>
                                      <p:cBhvr>
                                        <p:cTn id="66" dur="500" fill="hold"/>
                                        <p:tgtEl>
                                          <p:spTgt spid="93">
                                            <p:txEl>
                                              <p:pRg st="0" end="0"/>
                                            </p:txEl>
                                          </p:spTgt>
                                        </p:tgtEl>
                                        <p:attrNameLst>
                                          <p:attrName>fill.on</p:attrName>
                                        </p:attrNameLst>
                                      </p:cBhvr>
                                      <p:to>
                                        <p:strVal val="true"/>
                                      </p:to>
                                    </p:set>
                                  </p:childTnLst>
                                </p:cTn>
                              </p:par>
                            </p:childTnLst>
                          </p:cTn>
                        </p:par>
                      </p:childTnLst>
                    </p:cTn>
                  </p:par>
                </p:childTnLst>
              </p:cTn>
              <p:nextCondLst>
                <p:cond evt="onClick" delay="0">
                  <p:tgtEl>
                    <p:spTgt spid="115"/>
                  </p:tgtEl>
                </p:cond>
              </p:nextCondLst>
            </p:seq>
            <p:seq concurrent="1" nextAc="seek">
              <p:cTn id="67" restart="whenNotActive" fill="hold" evtFilter="cancelBubble" nodeType="interactiveSeq">
                <p:stCondLst>
                  <p:cond evt="onClick" delay="0">
                    <p:tgtEl>
                      <p:spTgt spid="116"/>
                    </p:tgtEl>
                  </p:cond>
                </p:stCondLst>
                <p:endSync evt="end" delay="0">
                  <p:rtn val="all"/>
                </p:endSync>
                <p:childTnLst>
                  <p:par>
                    <p:cTn id="68" fill="hold">
                      <p:stCondLst>
                        <p:cond delay="0"/>
                      </p:stCondLst>
                      <p:childTnLst>
                        <p:par>
                          <p:cTn id="69" fill="hold">
                            <p:stCondLst>
                              <p:cond delay="0"/>
                            </p:stCondLst>
                            <p:childTnLst>
                              <p:par>
                                <p:cTn id="70" presetID="19" presetClass="emph" presetSubtype="0" fill="remove" nodeType="withEffect">
                                  <p:stCondLst>
                                    <p:cond delay="0"/>
                                  </p:stCondLst>
                                  <p:childTnLst>
                                    <p:animClr clrSpc="rgb" dir="cw">
                                      <p:cBhvr override="childStyle">
                                        <p:cTn id="71" dur="500" fill="hold"/>
                                        <p:tgtEl>
                                          <p:spTgt spid="116"/>
                                        </p:tgtEl>
                                        <p:attrNameLst>
                                          <p:attrName>style.color</p:attrName>
                                        </p:attrNameLst>
                                      </p:cBhvr>
                                      <p:to>
                                        <a:srgbClr val="366092"/>
                                      </p:to>
                                    </p:animClr>
                                    <p:animClr clrSpc="rgb" dir="cw">
                                      <p:cBhvr>
                                        <p:cTn id="72" dur="500" fill="hold"/>
                                        <p:tgtEl>
                                          <p:spTgt spid="116"/>
                                        </p:tgtEl>
                                        <p:attrNameLst>
                                          <p:attrName>fillcolor</p:attrName>
                                        </p:attrNameLst>
                                      </p:cBhvr>
                                      <p:to>
                                        <a:srgbClr val="366092"/>
                                      </p:to>
                                    </p:animClr>
                                    <p:set>
                                      <p:cBhvr>
                                        <p:cTn id="73" dur="500" fill="hold"/>
                                        <p:tgtEl>
                                          <p:spTgt spid="116"/>
                                        </p:tgtEl>
                                        <p:attrNameLst>
                                          <p:attrName>fill.type</p:attrName>
                                        </p:attrNameLst>
                                      </p:cBhvr>
                                      <p:to>
                                        <p:strVal val="solid"/>
                                      </p:to>
                                    </p:set>
                                    <p:set>
                                      <p:cBhvr>
                                        <p:cTn id="74" dur="500" fill="hold"/>
                                        <p:tgtEl>
                                          <p:spTgt spid="116"/>
                                        </p:tgtEl>
                                        <p:attrNameLst>
                                          <p:attrName>fill.on</p:attrName>
                                        </p:attrNameLst>
                                      </p:cBhvr>
                                      <p:to>
                                        <p:strVal val="true"/>
                                      </p:to>
                                    </p:set>
                                  </p:childTnLst>
                                </p:cTn>
                              </p:par>
                              <p:par>
                                <p:cTn id="75" presetID="19" presetClass="emph" presetSubtype="0" fill="remove" nodeType="withEffect">
                                  <p:stCondLst>
                                    <p:cond delay="0"/>
                                  </p:stCondLst>
                                  <p:childTnLst>
                                    <p:animClr clrSpc="rgb" dir="cw">
                                      <p:cBhvr override="childStyle">
                                        <p:cTn id="76" dur="500" fill="hold"/>
                                        <p:tgtEl>
                                          <p:spTgt spid="85">
                                            <p:txEl>
                                              <p:pRg st="0" end="0"/>
                                            </p:txEl>
                                          </p:spTgt>
                                        </p:tgtEl>
                                        <p:attrNameLst>
                                          <p:attrName>style.color</p:attrName>
                                        </p:attrNameLst>
                                      </p:cBhvr>
                                      <p:to>
                                        <a:srgbClr val="FFFFFF"/>
                                      </p:to>
                                    </p:animClr>
                                    <p:animClr clrSpc="rgb" dir="cw">
                                      <p:cBhvr>
                                        <p:cTn id="77" dur="500" fill="hold"/>
                                        <p:tgtEl>
                                          <p:spTgt spid="85">
                                            <p:txEl>
                                              <p:pRg st="0" end="0"/>
                                            </p:txEl>
                                          </p:spTgt>
                                        </p:tgtEl>
                                        <p:attrNameLst>
                                          <p:attrName>fillcolor</p:attrName>
                                        </p:attrNameLst>
                                      </p:cBhvr>
                                      <p:to>
                                        <a:srgbClr val="FFFFFF"/>
                                      </p:to>
                                    </p:animClr>
                                    <p:set>
                                      <p:cBhvr>
                                        <p:cTn id="78" dur="500" fill="hold"/>
                                        <p:tgtEl>
                                          <p:spTgt spid="85">
                                            <p:txEl>
                                              <p:pRg st="0" end="0"/>
                                            </p:txEl>
                                          </p:spTgt>
                                        </p:tgtEl>
                                        <p:attrNameLst>
                                          <p:attrName>fill.type</p:attrName>
                                        </p:attrNameLst>
                                      </p:cBhvr>
                                      <p:to>
                                        <p:strVal val="solid"/>
                                      </p:to>
                                    </p:set>
                                    <p:set>
                                      <p:cBhvr>
                                        <p:cTn id="79" dur="500" fill="hold"/>
                                        <p:tgtEl>
                                          <p:spTgt spid="85">
                                            <p:txEl>
                                              <p:pRg st="0" end="0"/>
                                            </p:txEl>
                                          </p:spTgt>
                                        </p:tgtEl>
                                        <p:attrNameLst>
                                          <p:attrName>fill.on</p:attrName>
                                        </p:attrNameLst>
                                      </p:cBhvr>
                                      <p:to>
                                        <p:strVal val="true"/>
                                      </p:to>
                                    </p:set>
                                  </p:childTnLst>
                                </p:cTn>
                              </p:par>
                            </p:childTnLst>
                          </p:cTn>
                        </p:par>
                      </p:childTnLst>
                    </p:cTn>
                  </p:par>
                </p:childTnLst>
              </p:cTn>
              <p:nextCondLst>
                <p:cond evt="onClick" delay="0">
                  <p:tgtEl>
                    <p:spTgt spid="116"/>
                  </p:tgtEl>
                </p:cond>
              </p:nextCondLst>
            </p:seq>
            <p:seq concurrent="1" nextAc="seek">
              <p:cTn id="80" restart="whenNotActive" fill="hold" evtFilter="cancelBubble" nodeType="interactiveSeq">
                <p:stCondLst>
                  <p:cond evt="onClick" delay="0">
                    <p:tgtEl>
                      <p:spTgt spid="137"/>
                    </p:tgtEl>
                  </p:cond>
                </p:stCondLst>
                <p:endSync evt="end" delay="0">
                  <p:rtn val="all"/>
                </p:endSync>
                <p:childTnLst>
                  <p:par>
                    <p:cTn id="81" fill="hold">
                      <p:stCondLst>
                        <p:cond delay="0"/>
                      </p:stCondLst>
                      <p:childTnLst>
                        <p:par>
                          <p:cTn id="82" fill="hold">
                            <p:stCondLst>
                              <p:cond delay="0"/>
                            </p:stCondLst>
                            <p:childTnLst>
                              <p:par>
                                <p:cTn id="83"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84" dur="2000" fill="hold"/>
                                        <p:tgtEl>
                                          <p:spTgt spid="150"/>
                                        </p:tgtEl>
                                        <p:attrNameLst>
                                          <p:attrName>ppt_x</p:attrName>
                                          <p:attrName>ppt_y</p:attrName>
                                        </p:attrNameLst>
                                      </p:cBhvr>
                                    </p:animMotion>
                                  </p:childTnLst>
                                </p:cTn>
                              </p:par>
                              <p:par>
                                <p:cTn id="85"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6" dur="2000" fill="hold"/>
                                        <p:tgtEl>
                                          <p:spTgt spid="151"/>
                                        </p:tgtEl>
                                        <p:attrNameLst>
                                          <p:attrName>ppt_x</p:attrName>
                                          <p:attrName>ppt_y</p:attrName>
                                        </p:attrNameLst>
                                      </p:cBhvr>
                                    </p:animMotion>
                                  </p:childTnLst>
                                </p:cTn>
                              </p:par>
                              <p:par>
                                <p:cTn id="8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8" dur="2000" fill="hold"/>
                                        <p:tgtEl>
                                          <p:spTgt spid="152"/>
                                        </p:tgtEl>
                                        <p:attrNameLst>
                                          <p:attrName>ppt_x</p:attrName>
                                          <p:attrName>ppt_y</p:attrName>
                                        </p:attrNameLst>
                                      </p:cBhvr>
                                    </p:animMotion>
                                  </p:childTnLst>
                                </p:cTn>
                              </p:par>
                              <p:par>
                                <p:cTn id="8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90" dur="2000" fill="hold"/>
                                        <p:tgtEl>
                                          <p:spTgt spid="153"/>
                                        </p:tgtEl>
                                        <p:attrNameLst>
                                          <p:attrName>ppt_x</p:attrName>
                                          <p:attrName>ppt_y</p:attrName>
                                        </p:attrNameLst>
                                      </p:cBhvr>
                                    </p:animMotion>
                                  </p:childTnLst>
                                </p:cTn>
                              </p:par>
                              <p:par>
                                <p:cTn id="91"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92" dur="2000" fill="hold"/>
                                        <p:tgtEl>
                                          <p:spTgt spid="149"/>
                                        </p:tgtEl>
                                        <p:attrNameLst>
                                          <p:attrName>ppt_x</p:attrName>
                                          <p:attrName>ppt_y</p:attrName>
                                        </p:attrNameLst>
                                      </p:cBhvr>
                                      <p:rCtr x="46" y="3133"/>
                                    </p:animMotion>
                                  </p:childTnLst>
                                </p:cTn>
                              </p:par>
                              <p:par>
                                <p:cTn id="93"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94" dur="2000" fill="hold"/>
                                        <p:tgtEl>
                                          <p:spTgt spid="154"/>
                                        </p:tgtEl>
                                        <p:attrNameLst>
                                          <p:attrName>ppt_x</p:attrName>
                                          <p:attrName>ppt_y</p:attrName>
                                        </p:attrNameLst>
                                      </p:cBhvr>
                                      <p:rCtr x="46" y="3133"/>
                                    </p:animMotion>
                                  </p:childTnLst>
                                </p:cTn>
                              </p:par>
                              <p:par>
                                <p:cTn id="95"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96" dur="2000" fill="hold"/>
                                        <p:tgtEl>
                                          <p:spTgt spid="155"/>
                                        </p:tgtEl>
                                        <p:attrNameLst>
                                          <p:attrName>ppt_x</p:attrName>
                                          <p:attrName>ppt_y</p:attrName>
                                        </p:attrNameLst>
                                      </p:cBhvr>
                                    </p:animMotion>
                                  </p:childTnLst>
                                </p:cTn>
                              </p:par>
                              <p:par>
                                <p:cTn id="9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98" dur="2000" fill="hold"/>
                                        <p:tgtEl>
                                          <p:spTgt spid="156"/>
                                        </p:tgtEl>
                                        <p:attrNameLst>
                                          <p:attrName>ppt_x</p:attrName>
                                          <p:attrName>ppt_y</p:attrName>
                                        </p:attrNameLst>
                                      </p:cBhvr>
                                    </p:animMotion>
                                  </p:childTnLst>
                                </p:cTn>
                              </p:par>
                              <p:par>
                                <p:cTn id="99"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100" dur="2000" fill="hold"/>
                                        <p:tgtEl>
                                          <p:spTgt spid="148"/>
                                        </p:tgtEl>
                                        <p:attrNameLst>
                                          <p:attrName>ppt_x</p:attrName>
                                          <p:attrName>ppt_y</p:attrName>
                                        </p:attrNameLst>
                                      </p:cBhvr>
                                    </p:animMotion>
                                  </p:childTnLst>
                                </p:cTn>
                              </p:par>
                            </p:childTnLst>
                          </p:cTn>
                        </p:par>
                      </p:childTnLst>
                    </p:cTn>
                  </p:par>
                </p:childTnLst>
              </p:cTn>
              <p:nextCondLst>
                <p:cond evt="onClick" delay="0">
                  <p:tgtEl>
                    <p:spTgt spid="137"/>
                  </p:tgtEl>
                </p:cond>
              </p:nextCondLst>
            </p:seq>
          </p:childTnLst>
        </p:cTn>
      </p:par>
    </p:tnLst>
    <p:bldLst>
      <p:bldP spid="149" grpId="0"/>
      <p:bldP spid="154" grpId="0"/>
      <p:bldP spid="155" grpId="0"/>
      <p:bldP spid="156" grpId="0"/>
    </p:bldLst>
  </p:timing>
  <p:extLst>
    <p:ext uri="{E180D4A7-C9FB-4DFB-919C-405C955672EB}">
      <p14:showEvtLst xmlns:p14="http://schemas.microsoft.com/office/powerpoint/2010/main">
        <p14:triggerEvt type="onClick" time="2386" objId="32"/>
        <p14:triggerEvt type="onClick" time="2962" objId="116"/>
        <p14:triggerEvt type="onClick" time="3899" objId="11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5" name="Freeform 35"/>
          <p:cNvSpPr/>
          <p:nvPr/>
        </p:nvSpPr>
        <p:spPr>
          <a:xfrm>
            <a:off x="2355357" y="2488342"/>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49" name="Freeform 49"/>
          <p:cNvSpPr/>
          <p:nvPr/>
        </p:nvSpPr>
        <p:spPr>
          <a:xfrm>
            <a:off x="5557242" y="2375856"/>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45" name="Freeform 45"/>
          <p:cNvSpPr/>
          <p:nvPr/>
        </p:nvSpPr>
        <p:spPr>
          <a:xfrm>
            <a:off x="2483525" y="1725424"/>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30" name="Freeform 30"/>
          <p:cNvSpPr/>
          <p:nvPr/>
        </p:nvSpPr>
        <p:spPr>
          <a:xfrm>
            <a:off x="5934381" y="1551221"/>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53" name="Freeform 53"/>
          <p:cNvSpPr/>
          <p:nvPr/>
        </p:nvSpPr>
        <p:spPr>
          <a:xfrm>
            <a:off x="9576893" y="1552176"/>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113" name="Freeform 32">
            <a:hlinkClick r:id="" action="ppaction://noaction" highlightClick="1"/>
          </p:cNvPr>
          <p:cNvSpPr/>
          <p:nvPr/>
        </p:nvSpPr>
        <p:spPr>
          <a:xfrm>
            <a:off x="10159554" y="1580436"/>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14" name="Freeform 32">
            <a:hlinkClick r:id="" action="ppaction://noaction" highlightClick="1"/>
          </p:cNvPr>
          <p:cNvSpPr/>
          <p:nvPr/>
        </p:nvSpPr>
        <p:spPr>
          <a:xfrm>
            <a:off x="10153990" y="3186229"/>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16" name="Freeform 32">
            <a:hlinkClick r:id="" action="ppaction://noaction" highlightClick="1"/>
          </p:cNvPr>
          <p:cNvSpPr/>
          <p:nvPr/>
        </p:nvSpPr>
        <p:spPr>
          <a:xfrm>
            <a:off x="2870486" y="3146967"/>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15" name="Freeform 32">
            <a:hlinkClick r:id="" action="ppaction://noaction" highlightClick="1"/>
          </p:cNvPr>
          <p:cNvSpPr/>
          <p:nvPr/>
        </p:nvSpPr>
        <p:spPr>
          <a:xfrm>
            <a:off x="6533813" y="3164673"/>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12" name="Freeform 32">
            <a:hlinkClick r:id="" action="ppaction://noaction" highlightClick="1"/>
          </p:cNvPr>
          <p:cNvSpPr/>
          <p:nvPr/>
        </p:nvSpPr>
        <p:spPr>
          <a:xfrm>
            <a:off x="6509797" y="1582416"/>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27" name="Freeform 27"/>
          <p:cNvSpPr/>
          <p:nvPr/>
        </p:nvSpPr>
        <p:spPr>
          <a:xfrm>
            <a:off x="2866280" y="297769"/>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4">
              <a:extLst>
                <a:ext uri="{96DAC541-7B7A-43D3-8B79-37D633B846F1}">
                  <asvg:svgBlip xmlns:asvg="http://schemas.microsoft.com/office/drawing/2016/SVG/main" xmlns="" r:embed="rId24"/>
                </a:ext>
              </a:extLst>
            </a:blip>
            <a:stretch>
              <a:fillRect/>
            </a:stretch>
          </a:blipFill>
        </p:spPr>
      </p:sp>
      <p:sp>
        <p:nvSpPr>
          <p:cNvPr id="29" name="Freeform 29"/>
          <p:cNvSpPr/>
          <p:nvPr/>
        </p:nvSpPr>
        <p:spPr>
          <a:xfrm>
            <a:off x="4134298"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32" name="Freeform 32">
            <a:hlinkClick r:id="" action="ppaction://noaction" highlightClick="1"/>
          </p:cNvPr>
          <p:cNvSpPr/>
          <p:nvPr/>
        </p:nvSpPr>
        <p:spPr>
          <a:xfrm>
            <a:off x="2870028" y="1578675"/>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33" name="TextBox 33"/>
          <p:cNvSpPr txBox="1"/>
          <p:nvPr/>
        </p:nvSpPr>
        <p:spPr>
          <a:xfrm>
            <a:off x="2870028" y="1460073"/>
            <a:ext cx="2666611" cy="1421543"/>
          </a:xfrm>
          <a:prstGeom prst="rect">
            <a:avLst/>
          </a:prstGeom>
        </p:spPr>
        <p:txBody>
          <a:bodyPr lIns="46855" tIns="46855" rIns="46855" bIns="46855" rtlCol="0" anchor="ctr"/>
          <a:lstStyle/>
          <a:p>
            <a:pPr algn="ctr">
              <a:lnSpc>
                <a:spcPts val="2279"/>
              </a:lnSpc>
            </a:pPr>
            <a:endParaRPr sz="1100"/>
          </a:p>
        </p:txBody>
      </p:sp>
      <p:sp>
        <p:nvSpPr>
          <p:cNvPr id="34" name="TextBox 34"/>
          <p:cNvSpPr txBox="1"/>
          <p:nvPr/>
        </p:nvSpPr>
        <p:spPr>
          <a:xfrm>
            <a:off x="3068835" y="2231907"/>
            <a:ext cx="1350899" cy="346249"/>
          </a:xfrm>
          <a:prstGeom prst="rect">
            <a:avLst/>
          </a:prstGeom>
        </p:spPr>
        <p:txBody>
          <a:bodyPr lIns="0" tIns="0" rIns="0" bIns="0" rtlCol="0" anchor="t">
            <a:spAutoFit/>
          </a:bodyPr>
          <a:lstStyle/>
          <a:p>
            <a:pPr>
              <a:lnSpc>
                <a:spcPts val="2682"/>
              </a:lnSpc>
              <a:spcBef>
                <a:spcPct val="0"/>
              </a:spcBef>
            </a:pPr>
            <a:r>
              <a:rPr lang="en-US" sz="1600">
                <a:solidFill>
                  <a:srgbClr val="7F8DB6"/>
                </a:solidFill>
                <a:latin typeface="Faustina Bold"/>
              </a:rPr>
              <a:t>Số phòng</a:t>
            </a:r>
          </a:p>
        </p:txBody>
      </p:sp>
      <p:sp>
        <p:nvSpPr>
          <p:cNvPr id="48" name="TextBox 48"/>
          <p:cNvSpPr txBox="1"/>
          <p:nvPr/>
        </p:nvSpPr>
        <p:spPr>
          <a:xfrm>
            <a:off x="2870028" y="3046071"/>
            <a:ext cx="2666611" cy="1421543"/>
          </a:xfrm>
          <a:prstGeom prst="rect">
            <a:avLst/>
          </a:prstGeom>
        </p:spPr>
        <p:txBody>
          <a:bodyPr lIns="46855" tIns="46855" rIns="46855" bIns="46855" rtlCol="0" anchor="ctr"/>
          <a:lstStyle/>
          <a:p>
            <a:pPr algn="ctr">
              <a:lnSpc>
                <a:spcPts val="2279"/>
              </a:lnSpc>
            </a:pPr>
            <a:endParaRPr sz="1100"/>
          </a:p>
        </p:txBody>
      </p:sp>
      <p:graphicFrame>
        <p:nvGraphicFramePr>
          <p:cNvPr id="57" name="Table 57"/>
          <p:cNvGraphicFramePr>
            <a:graphicFrameLocks noGrp="1"/>
          </p:cNvGraphicFramePr>
          <p:nvPr>
            <p:extLst>
              <p:ext uri="{D42A27DB-BD31-4B8C-83A1-F6EECF244321}">
                <p14:modId xmlns:p14="http://schemas.microsoft.com/office/powerpoint/2010/main" val="960703529"/>
              </p:ext>
            </p:extLst>
          </p:nvPr>
        </p:nvGraphicFramePr>
        <p:xfrm>
          <a:off x="2866281" y="5465973"/>
          <a:ext cx="10278009" cy="3756672"/>
        </p:xfrm>
        <a:graphic>
          <a:graphicData uri="http://schemas.openxmlformats.org/drawingml/2006/table">
            <a:tbl>
              <a:tblPr/>
              <a:tblGrid>
                <a:gridCol w="638919">
                  <a:extLst>
                    <a:ext uri="{9D8B030D-6E8A-4147-A177-3AD203B41FA5}">
                      <a16:colId xmlns:a16="http://schemas.microsoft.com/office/drawing/2014/main" val="1492936209"/>
                    </a:ext>
                  </a:extLst>
                </a:gridCol>
                <a:gridCol w="25908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4"/>
                    </a:ext>
                  </a:extLst>
                </a:gridCol>
                <a:gridCol w="990602">
                  <a:extLst>
                    <a:ext uri="{9D8B030D-6E8A-4147-A177-3AD203B41FA5}">
                      <a16:colId xmlns:a16="http://schemas.microsoft.com/office/drawing/2014/main" val="2892317108"/>
                    </a:ext>
                  </a:extLst>
                </a:gridCol>
                <a:gridCol w="2628688">
                  <a:extLst>
                    <a:ext uri="{9D8B030D-6E8A-4147-A177-3AD203B41FA5}">
                      <a16:colId xmlns:a16="http://schemas.microsoft.com/office/drawing/2014/main" val="20008"/>
                    </a:ext>
                  </a:extLst>
                </a:gridCol>
              </a:tblGrid>
              <a:tr h="580779">
                <a:tc>
                  <a:txBody>
                    <a:bodyPr/>
                    <a:lstStyle/>
                    <a:p>
                      <a:pPr marL="0" algn="ctr" defTabSz="685800" rtl="0" eaLnBrk="1" latinLnBrk="0" hangingPunct="1">
                        <a:lnSpc>
                          <a:spcPts val="2373"/>
                        </a:lnSpc>
                        <a:defRPr/>
                      </a:pPr>
                      <a:r>
                        <a:rPr lang="en-US" sz="1400" kern="1200" dirty="0" smtClean="0">
                          <a:solidFill>
                            <a:srgbClr val="FFFFFF"/>
                          </a:solidFill>
                          <a:latin typeface="Faustina Bold"/>
                          <a:ea typeface="+mn-ea"/>
                          <a:cs typeface="+mn-cs"/>
                        </a:rPr>
                        <a:t>STT</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Tên</a:t>
                      </a:r>
                      <a:r>
                        <a:rPr lang="en-US" sz="1400" dirty="0">
                          <a:solidFill>
                            <a:srgbClr val="FFFFFF"/>
                          </a:solidFill>
                          <a:latin typeface="Faustina Bold"/>
                        </a:rPr>
                        <a:t> </a:t>
                      </a:r>
                      <a:r>
                        <a:rPr lang="en-US" sz="1400" dirty="0" err="1">
                          <a:solidFill>
                            <a:srgbClr val="FFFFFF"/>
                          </a:solidFill>
                          <a:latin typeface="Faustina Bold"/>
                        </a:rPr>
                        <a:t>khách</a:t>
                      </a:r>
                      <a:r>
                        <a:rPr lang="en-US" sz="1400" dirty="0">
                          <a:solidFill>
                            <a:srgbClr val="FFFFFF"/>
                          </a:solidFill>
                          <a:latin typeface="Faustina Bold"/>
                        </a:rPr>
                        <a:t> </a:t>
                      </a:r>
                      <a:r>
                        <a:rPr lang="en-US" sz="1400" dirty="0" err="1">
                          <a:solidFill>
                            <a:srgbClr val="FFFFFF"/>
                          </a:solidFill>
                          <a:latin typeface="Faustina Bold"/>
                        </a:rPr>
                        <a:t>hàng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SĐT </a:t>
                      </a:r>
                      <a:r>
                        <a:rPr lang="en-US" sz="1400" dirty="0" smtClean="0">
                          <a:solidFill>
                            <a:srgbClr val="FFFFFF"/>
                          </a:solidFill>
                          <a:latin typeface="Faustina Bold"/>
                        </a:rPr>
                        <a:t>KH</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ID </a:t>
                      </a:r>
                      <a:r>
                        <a:rPr lang="en-US" sz="1400" dirty="0" err="1" smtClean="0">
                          <a:solidFill>
                            <a:srgbClr val="FFFFFF"/>
                          </a:solidFill>
                          <a:latin typeface="Faustina Bold"/>
                        </a:rPr>
                        <a:t>phòng</a:t>
                      </a:r>
                      <a:r>
                        <a:rPr lang="en-US" sz="1400" dirty="0" smtClean="0">
                          <a:solidFill>
                            <a:srgbClr val="FFFFFF"/>
                          </a:solidFill>
                          <a:latin typeface="Faustina Bold"/>
                        </a:rPr>
                        <a:t>/</a:t>
                      </a:r>
                      <a:r>
                        <a:rPr lang="en-US" sz="1400" dirty="0" err="1" smtClean="0">
                          <a:solidFill>
                            <a:srgbClr val="FFFFFF"/>
                          </a:solidFill>
                          <a:latin typeface="Faustina Bold"/>
                        </a:rPr>
                        <a:t>dịch</a:t>
                      </a:r>
                      <a:r>
                        <a:rPr lang="en-US" sz="1400" baseline="0" dirty="0" smtClean="0">
                          <a:solidFill>
                            <a:srgbClr val="FFFFFF"/>
                          </a:solidFill>
                          <a:latin typeface="Faustina Bold"/>
                        </a:rPr>
                        <a:t> </a:t>
                      </a:r>
                      <a:r>
                        <a:rPr lang="en-US" sz="1400" baseline="0" dirty="0" err="1" smtClean="0">
                          <a:solidFill>
                            <a:srgbClr val="FFFFFF"/>
                          </a:solidFill>
                          <a:latin typeface="Faustina Bold"/>
                        </a:rPr>
                        <a:t>vụ</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400" kern="1200" dirty="0" err="1" smtClean="0">
                          <a:solidFill>
                            <a:srgbClr val="FFFFFF"/>
                          </a:solidFill>
                          <a:latin typeface="Faustina Bold"/>
                          <a:ea typeface="+mn-ea"/>
                          <a:cs typeface="+mn-cs"/>
                        </a:rPr>
                        <a:t>Số</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lượng</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Thành</a:t>
                      </a:r>
                      <a:r>
                        <a:rPr lang="en-US" sz="1400" dirty="0">
                          <a:solidFill>
                            <a:srgbClr val="FFFFFF"/>
                          </a:solidFill>
                          <a:latin typeface="Faustina Bold"/>
                        </a:rPr>
                        <a:t> </a:t>
                      </a:r>
                      <a:r>
                        <a:rPr lang="en-US" sz="1400" dirty="0" err="1">
                          <a:solidFill>
                            <a:srgbClr val="FFFFFF"/>
                          </a:solidFill>
                          <a:latin typeface="Faustina Bold"/>
                        </a:rPr>
                        <a:t>tiền</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Đỗ</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Việt</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Cường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0945345222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Golf</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31.000.000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7</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Trường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An</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0345643345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23.450.000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596990">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Quang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Minh</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0923763646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17.230.000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9</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Lê</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Đoàn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Dương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0337846474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Ă</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sáng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17</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Quang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0923763646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23.750.000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60" name="TextBox 60"/>
          <p:cNvSpPr txBox="1"/>
          <p:nvPr/>
        </p:nvSpPr>
        <p:spPr>
          <a:xfrm>
            <a:off x="3068835" y="1885146"/>
            <a:ext cx="1350899" cy="371897"/>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120</a:t>
            </a:r>
            <a:endParaRPr lang="en-US" dirty="0">
              <a:solidFill>
                <a:srgbClr val="233C84"/>
              </a:solidFill>
              <a:latin typeface="Faustina Bold"/>
            </a:endParaRPr>
          </a:p>
        </p:txBody>
      </p:sp>
      <p:sp>
        <p:nvSpPr>
          <p:cNvPr id="79" name="TextBox 79"/>
          <p:cNvSpPr txBox="1"/>
          <p:nvPr/>
        </p:nvSpPr>
        <p:spPr>
          <a:xfrm>
            <a:off x="3666314" y="239562"/>
            <a:ext cx="1543979" cy="390107"/>
          </a:xfrm>
          <a:prstGeom prst="rect">
            <a:avLst/>
          </a:prstGeom>
        </p:spPr>
        <p:txBody>
          <a:bodyPr lIns="0" tIns="0" rIns="0" bIns="0" rtlCol="0" anchor="t">
            <a:spAutoFit/>
          </a:bodyPr>
          <a:lstStyle/>
          <a:p>
            <a:pPr>
              <a:lnSpc>
                <a:spcPts val="3361"/>
              </a:lnSpc>
              <a:spcBef>
                <a:spcPct val="0"/>
              </a:spcBef>
            </a:pPr>
            <a:r>
              <a:rPr lang="en-US" sz="2400" dirty="0" err="1">
                <a:solidFill>
                  <a:srgbClr val="272727"/>
                </a:solidFill>
                <a:latin typeface="Faustina Bold"/>
              </a:rPr>
              <a:t>Trang</a:t>
            </a:r>
            <a:r>
              <a:rPr lang="en-US" sz="2400" dirty="0">
                <a:solidFill>
                  <a:srgbClr val="272727"/>
                </a:solidFill>
                <a:latin typeface="Faustina Bold"/>
              </a:rPr>
              <a:t> </a:t>
            </a:r>
            <a:r>
              <a:rPr lang="en-US" sz="2400" dirty="0" err="1">
                <a:solidFill>
                  <a:srgbClr val="272727"/>
                </a:solidFill>
                <a:latin typeface="Faustina Bold"/>
              </a:rPr>
              <a:t>chủ</a:t>
            </a:r>
            <a:endParaRPr lang="en-US" sz="2400" dirty="0">
              <a:solidFill>
                <a:srgbClr val="272727"/>
              </a:solidFill>
              <a:latin typeface="Faustina Bold"/>
            </a:endParaRPr>
          </a:p>
        </p:txBody>
      </p:sp>
      <p:sp>
        <p:nvSpPr>
          <p:cNvPr id="80" name="TextBox 80"/>
          <p:cNvSpPr txBox="1"/>
          <p:nvPr/>
        </p:nvSpPr>
        <p:spPr>
          <a:xfrm>
            <a:off x="2977253" y="956597"/>
            <a:ext cx="1543979" cy="397545"/>
          </a:xfrm>
          <a:prstGeom prst="rect">
            <a:avLst/>
          </a:prstGeom>
        </p:spPr>
        <p:txBody>
          <a:bodyPr lIns="0" tIns="0" rIns="0" bIns="0" rtlCol="0" anchor="t">
            <a:spAutoFit/>
          </a:bodyPr>
          <a:lstStyle/>
          <a:p>
            <a:pPr>
              <a:lnSpc>
                <a:spcPts val="3065"/>
              </a:lnSpc>
              <a:spcBef>
                <a:spcPct val="0"/>
              </a:spcBef>
            </a:pPr>
            <a:r>
              <a:rPr lang="en-US">
                <a:solidFill>
                  <a:srgbClr val="272727"/>
                </a:solidFill>
                <a:latin typeface="Faustina Bold"/>
              </a:rPr>
              <a:t>Danh mục</a:t>
            </a:r>
          </a:p>
        </p:txBody>
      </p:sp>
      <p:sp>
        <p:nvSpPr>
          <p:cNvPr id="81" name="TextBox 81"/>
          <p:cNvSpPr txBox="1"/>
          <p:nvPr/>
        </p:nvSpPr>
        <p:spPr>
          <a:xfrm>
            <a:off x="2946872" y="4952010"/>
            <a:ext cx="3816047" cy="397545"/>
          </a:xfrm>
          <a:prstGeom prst="rect">
            <a:avLst/>
          </a:prstGeom>
        </p:spPr>
        <p:txBody>
          <a:bodyPr lIns="0" tIns="0" rIns="0" bIns="0" rtlCol="0" anchor="t">
            <a:spAutoFit/>
          </a:bodyPr>
          <a:lstStyle/>
          <a:p>
            <a:pPr>
              <a:lnSpc>
                <a:spcPts val="3065"/>
              </a:lnSpc>
              <a:spcBef>
                <a:spcPct val="0"/>
              </a:spcBef>
            </a:pPr>
            <a:r>
              <a:rPr lang="en-US" dirty="0" err="1">
                <a:solidFill>
                  <a:srgbClr val="272727"/>
                </a:solidFill>
                <a:latin typeface="Faustina Bold"/>
              </a:rPr>
              <a:t>Lịch</a:t>
            </a:r>
            <a:r>
              <a:rPr lang="en-US" dirty="0">
                <a:solidFill>
                  <a:srgbClr val="272727"/>
                </a:solidFill>
                <a:latin typeface="Faustina Bold"/>
              </a:rPr>
              <a:t> </a:t>
            </a:r>
            <a:r>
              <a:rPr lang="en-US" dirty="0" err="1">
                <a:solidFill>
                  <a:srgbClr val="272727"/>
                </a:solidFill>
                <a:latin typeface="Faustina Bold"/>
              </a:rPr>
              <a:t>sử</a:t>
            </a:r>
            <a:r>
              <a:rPr lang="en-US" dirty="0">
                <a:solidFill>
                  <a:srgbClr val="272727"/>
                </a:solidFill>
                <a:latin typeface="Faustina Bold"/>
              </a:rPr>
              <a:t> </a:t>
            </a:r>
            <a:r>
              <a:rPr lang="en-US" dirty="0" smtClean="0">
                <a:solidFill>
                  <a:srgbClr val="272727"/>
                </a:solidFill>
                <a:latin typeface="Faustina Bold"/>
              </a:rPr>
              <a:t> </a:t>
            </a:r>
            <a:r>
              <a:rPr lang="en-US" dirty="0" err="1" smtClean="0">
                <a:solidFill>
                  <a:srgbClr val="272727"/>
                </a:solidFill>
                <a:latin typeface="Faustina Bold"/>
              </a:rPr>
              <a:t>giao</a:t>
            </a:r>
            <a:r>
              <a:rPr lang="en-US" dirty="0" smtClean="0">
                <a:solidFill>
                  <a:srgbClr val="272727"/>
                </a:solidFill>
                <a:latin typeface="Faustina Bold"/>
              </a:rPr>
              <a:t> </a:t>
            </a:r>
            <a:r>
              <a:rPr lang="en-US" dirty="0" err="1" smtClean="0">
                <a:solidFill>
                  <a:srgbClr val="272727"/>
                </a:solidFill>
                <a:latin typeface="Faustina Bold"/>
              </a:rPr>
              <a:t>dịch</a:t>
            </a:r>
            <a:endParaRPr lang="en-US" dirty="0">
              <a:solidFill>
                <a:srgbClr val="272727"/>
              </a:solidFill>
              <a:latin typeface="Faustina Bold"/>
            </a:endParaRPr>
          </a:p>
        </p:txBody>
      </p:sp>
      <p:sp>
        <p:nvSpPr>
          <p:cNvPr id="95" name="Freeform 40"/>
          <p:cNvSpPr/>
          <p:nvPr/>
        </p:nvSpPr>
        <p:spPr>
          <a:xfrm>
            <a:off x="11943699" y="9399932"/>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96" name="TextBox 41"/>
          <p:cNvSpPr txBox="1"/>
          <p:nvPr/>
        </p:nvSpPr>
        <p:spPr>
          <a:xfrm>
            <a:off x="11943700" y="9399932"/>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02" name="Freeform 40"/>
          <p:cNvSpPr/>
          <p:nvPr/>
        </p:nvSpPr>
        <p:spPr>
          <a:xfrm>
            <a:off x="11492321" y="9399932"/>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03" name="Freeform 40">
            <a:hlinkClick r:id="rId25" action="ppaction://hlinksldjump"/>
          </p:cNvPr>
          <p:cNvSpPr/>
          <p:nvPr/>
        </p:nvSpPr>
        <p:spPr>
          <a:xfrm>
            <a:off x="11070073" y="9399931"/>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6" name="Rectangle 15"/>
          <p:cNvSpPr/>
          <p:nvPr/>
        </p:nvSpPr>
        <p:spPr>
          <a:xfrm>
            <a:off x="11554100" y="9420545"/>
            <a:ext cx="296876" cy="361253"/>
          </a:xfrm>
          <a:prstGeom prst="rect">
            <a:avLst/>
          </a:prstGeom>
        </p:spPr>
        <p:txBody>
          <a:bodyPr wrap="none">
            <a:spAutoFit/>
          </a:bodyPr>
          <a:lstStyle/>
          <a:p>
            <a:pPr algn="ctr">
              <a:lnSpc>
                <a:spcPts val="2279"/>
              </a:lnSpc>
            </a:pPr>
            <a:r>
              <a:rPr lang="en-US" dirty="0" smtClean="0">
                <a:solidFill>
                  <a:schemeClr val="bg1"/>
                </a:solidFill>
                <a:latin typeface="Faustina"/>
              </a:rPr>
              <a:t>2</a:t>
            </a:r>
            <a:endParaRPr lang="en-US" dirty="0">
              <a:solidFill>
                <a:schemeClr val="bg1"/>
              </a:solidFill>
              <a:latin typeface="Faustina"/>
            </a:endParaRPr>
          </a:p>
        </p:txBody>
      </p:sp>
      <p:sp>
        <p:nvSpPr>
          <p:cNvPr id="17" name="Rectangle 16"/>
          <p:cNvSpPr/>
          <p:nvPr/>
        </p:nvSpPr>
        <p:spPr>
          <a:xfrm>
            <a:off x="11145443" y="9424135"/>
            <a:ext cx="274434" cy="361253"/>
          </a:xfrm>
          <a:prstGeom prst="rect">
            <a:avLst/>
          </a:prstGeom>
        </p:spPr>
        <p:txBody>
          <a:bodyPr wrap="none">
            <a:spAutoFit/>
          </a:bodyPr>
          <a:lstStyle/>
          <a:p>
            <a:pPr algn="ctr">
              <a:lnSpc>
                <a:spcPts val="2279"/>
              </a:lnSpc>
            </a:pPr>
            <a:r>
              <a:rPr lang="en-US" dirty="0" smtClean="0">
                <a:latin typeface="Faustina"/>
              </a:rPr>
              <a:t>1</a:t>
            </a:r>
            <a:endParaRPr lang="en-US" dirty="0">
              <a:latin typeface="Faustina"/>
            </a:endParaRPr>
          </a:p>
        </p:txBody>
      </p:sp>
      <p:sp>
        <p:nvSpPr>
          <p:cNvPr id="82" name="Freeform 29"/>
          <p:cNvSpPr/>
          <p:nvPr/>
        </p:nvSpPr>
        <p:spPr>
          <a:xfrm>
            <a:off x="4134298" y="3337071"/>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84" name="TextBox 34"/>
          <p:cNvSpPr txBox="1"/>
          <p:nvPr/>
        </p:nvSpPr>
        <p:spPr>
          <a:xfrm>
            <a:off x="3068835" y="3817905"/>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Nhân</a:t>
            </a:r>
            <a:r>
              <a:rPr lang="en-US" sz="1600" dirty="0">
                <a:solidFill>
                  <a:srgbClr val="7F8DB6"/>
                </a:solidFill>
                <a:latin typeface="Faustina Bold"/>
              </a:rPr>
              <a:t> </a:t>
            </a:r>
            <a:r>
              <a:rPr lang="en-US" sz="1600" dirty="0" err="1">
                <a:solidFill>
                  <a:srgbClr val="7F8DB6"/>
                </a:solidFill>
                <a:latin typeface="Faustina Bold"/>
              </a:rPr>
              <a:t>viên</a:t>
            </a:r>
            <a:endParaRPr lang="en-US" sz="1600" dirty="0">
              <a:solidFill>
                <a:srgbClr val="7F8DB6"/>
              </a:solidFill>
              <a:latin typeface="Faustina Bold"/>
            </a:endParaRPr>
          </a:p>
        </p:txBody>
      </p:sp>
      <p:sp>
        <p:nvSpPr>
          <p:cNvPr id="85" name="TextBox 60"/>
          <p:cNvSpPr txBox="1"/>
          <p:nvPr/>
        </p:nvSpPr>
        <p:spPr>
          <a:xfrm>
            <a:off x="3068835" y="3471144"/>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20</a:t>
            </a:r>
            <a:endParaRPr lang="en-US" dirty="0">
              <a:solidFill>
                <a:srgbClr val="233C84"/>
              </a:solidFill>
              <a:latin typeface="Faustina Bold"/>
            </a:endParaRPr>
          </a:p>
        </p:txBody>
      </p:sp>
      <p:sp>
        <p:nvSpPr>
          <p:cNvPr id="86" name="Freeform 29"/>
          <p:cNvSpPr/>
          <p:nvPr/>
        </p:nvSpPr>
        <p:spPr>
          <a:xfrm>
            <a:off x="7715592"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88" name="TextBox 34"/>
          <p:cNvSpPr txBox="1"/>
          <p:nvPr/>
        </p:nvSpPr>
        <p:spPr>
          <a:xfrm>
            <a:off x="6650129" y="2231907"/>
            <a:ext cx="1350899" cy="301749"/>
          </a:xfrm>
          <a:prstGeom prst="rect">
            <a:avLst/>
          </a:prstGeom>
        </p:spPr>
        <p:txBody>
          <a:bodyPr lIns="0" tIns="0" rIns="0" bIns="0" rtlCol="0" anchor="t">
            <a:spAutoFit/>
          </a:bodyPr>
          <a:lstStyle/>
          <a:p>
            <a:pPr>
              <a:lnSpc>
                <a:spcPts val="2682"/>
              </a:lnSpc>
              <a:spcBef>
                <a:spcPct val="0"/>
              </a:spcBef>
            </a:pPr>
            <a:r>
              <a:rPr lang="en-US" sz="1600" dirty="0" err="1" smtClean="0">
                <a:solidFill>
                  <a:srgbClr val="7F8DB6"/>
                </a:solidFill>
                <a:latin typeface="Faustina Bold"/>
              </a:rPr>
              <a:t>Dịch</a:t>
            </a:r>
            <a:r>
              <a:rPr lang="en-US" sz="1600" dirty="0" smtClean="0">
                <a:solidFill>
                  <a:srgbClr val="7F8DB6"/>
                </a:solidFill>
                <a:latin typeface="Faustina Bold"/>
              </a:rPr>
              <a:t> </a:t>
            </a:r>
            <a:r>
              <a:rPr lang="en-US" sz="1600" dirty="0" err="1" smtClean="0">
                <a:solidFill>
                  <a:srgbClr val="7F8DB6"/>
                </a:solidFill>
                <a:latin typeface="Faustina Bold"/>
              </a:rPr>
              <a:t>vụ</a:t>
            </a:r>
            <a:endParaRPr lang="en-US" sz="1600" dirty="0">
              <a:solidFill>
                <a:srgbClr val="7F8DB6"/>
              </a:solidFill>
              <a:latin typeface="Faustina Bold"/>
            </a:endParaRPr>
          </a:p>
        </p:txBody>
      </p:sp>
      <p:sp>
        <p:nvSpPr>
          <p:cNvPr id="89" name="TextBox 60"/>
          <p:cNvSpPr txBox="1"/>
          <p:nvPr/>
        </p:nvSpPr>
        <p:spPr>
          <a:xfrm>
            <a:off x="6650129" y="1885146"/>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15</a:t>
            </a:r>
            <a:endParaRPr lang="en-US" dirty="0">
              <a:solidFill>
                <a:srgbClr val="233C84"/>
              </a:solidFill>
              <a:latin typeface="Faustina Bold"/>
            </a:endParaRPr>
          </a:p>
        </p:txBody>
      </p:sp>
      <p:sp>
        <p:nvSpPr>
          <p:cNvPr id="90" name="Freeform 29"/>
          <p:cNvSpPr/>
          <p:nvPr/>
        </p:nvSpPr>
        <p:spPr>
          <a:xfrm>
            <a:off x="7715592" y="3337071"/>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92" name="TextBox 34"/>
          <p:cNvSpPr txBox="1"/>
          <p:nvPr/>
        </p:nvSpPr>
        <p:spPr>
          <a:xfrm>
            <a:off x="6650129" y="3817905"/>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Phản</a:t>
            </a:r>
            <a:r>
              <a:rPr lang="en-US" sz="1600" dirty="0">
                <a:solidFill>
                  <a:srgbClr val="7F8DB6"/>
                </a:solidFill>
                <a:latin typeface="Faustina Bold"/>
              </a:rPr>
              <a:t> </a:t>
            </a:r>
            <a:r>
              <a:rPr lang="en-US" sz="1600" dirty="0" err="1">
                <a:solidFill>
                  <a:srgbClr val="7F8DB6"/>
                </a:solidFill>
                <a:latin typeface="Faustina Bold"/>
              </a:rPr>
              <a:t>hồi</a:t>
            </a:r>
            <a:endParaRPr lang="en-US" sz="1600" dirty="0">
              <a:solidFill>
                <a:srgbClr val="7F8DB6"/>
              </a:solidFill>
              <a:latin typeface="Faustina Bold"/>
            </a:endParaRPr>
          </a:p>
        </p:txBody>
      </p:sp>
      <p:sp>
        <p:nvSpPr>
          <p:cNvPr id="93" name="TextBox 60"/>
          <p:cNvSpPr txBox="1"/>
          <p:nvPr/>
        </p:nvSpPr>
        <p:spPr>
          <a:xfrm>
            <a:off x="6650129" y="3471144"/>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298</a:t>
            </a:r>
            <a:endParaRPr lang="en-US" dirty="0">
              <a:solidFill>
                <a:srgbClr val="233C84"/>
              </a:solidFill>
              <a:latin typeface="Faustina Bold"/>
            </a:endParaRPr>
          </a:p>
        </p:txBody>
      </p:sp>
      <p:sp>
        <p:nvSpPr>
          <p:cNvPr id="100" name="Freeform 29"/>
          <p:cNvSpPr/>
          <p:nvPr/>
        </p:nvSpPr>
        <p:spPr>
          <a:xfrm>
            <a:off x="11418792"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06" name="TextBox 34"/>
          <p:cNvSpPr txBox="1"/>
          <p:nvPr/>
        </p:nvSpPr>
        <p:spPr>
          <a:xfrm>
            <a:off x="10353329" y="2231907"/>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Số</a:t>
            </a:r>
            <a:r>
              <a:rPr lang="en-US" sz="1600" dirty="0">
                <a:solidFill>
                  <a:srgbClr val="7F8DB6"/>
                </a:solidFill>
                <a:latin typeface="Faustina Bold"/>
              </a:rPr>
              <a:t> </a:t>
            </a:r>
            <a:r>
              <a:rPr lang="en-US" sz="1600" dirty="0" err="1">
                <a:solidFill>
                  <a:srgbClr val="7F8DB6"/>
                </a:solidFill>
                <a:latin typeface="Faustina Bold"/>
              </a:rPr>
              <a:t>loại</a:t>
            </a:r>
            <a:r>
              <a:rPr lang="en-US" sz="1600" dirty="0">
                <a:solidFill>
                  <a:srgbClr val="7F8DB6"/>
                </a:solidFill>
                <a:latin typeface="Faustina Bold"/>
              </a:rPr>
              <a:t> </a:t>
            </a:r>
            <a:r>
              <a:rPr lang="en-US" sz="1600" dirty="0" err="1">
                <a:solidFill>
                  <a:srgbClr val="7F8DB6"/>
                </a:solidFill>
                <a:latin typeface="Faustina Bold"/>
              </a:rPr>
              <a:t>phòng</a:t>
            </a:r>
            <a:endParaRPr lang="en-US" sz="1600" dirty="0">
              <a:solidFill>
                <a:srgbClr val="7F8DB6"/>
              </a:solidFill>
              <a:latin typeface="Faustina Bold"/>
            </a:endParaRPr>
          </a:p>
        </p:txBody>
      </p:sp>
      <p:sp>
        <p:nvSpPr>
          <p:cNvPr id="107" name="TextBox 60"/>
          <p:cNvSpPr txBox="1"/>
          <p:nvPr/>
        </p:nvSpPr>
        <p:spPr>
          <a:xfrm>
            <a:off x="10353329" y="1885146"/>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23</a:t>
            </a:r>
            <a:endParaRPr lang="en-US" dirty="0">
              <a:solidFill>
                <a:srgbClr val="233C84"/>
              </a:solidFill>
              <a:latin typeface="Faustina Bold"/>
            </a:endParaRPr>
          </a:p>
        </p:txBody>
      </p:sp>
      <p:sp>
        <p:nvSpPr>
          <p:cNvPr id="108" name="Freeform 29"/>
          <p:cNvSpPr/>
          <p:nvPr/>
        </p:nvSpPr>
        <p:spPr>
          <a:xfrm>
            <a:off x="11418792" y="3272985"/>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10" name="TextBox 34"/>
          <p:cNvSpPr txBox="1"/>
          <p:nvPr/>
        </p:nvSpPr>
        <p:spPr>
          <a:xfrm>
            <a:off x="10353329" y="3753819"/>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Doanh</a:t>
            </a:r>
            <a:r>
              <a:rPr lang="en-US" sz="1600" dirty="0">
                <a:solidFill>
                  <a:srgbClr val="7F8DB6"/>
                </a:solidFill>
                <a:latin typeface="Faustina Bold"/>
              </a:rPr>
              <a:t> </a:t>
            </a:r>
            <a:r>
              <a:rPr lang="en-US" sz="1600" dirty="0" err="1">
                <a:solidFill>
                  <a:srgbClr val="7F8DB6"/>
                </a:solidFill>
                <a:latin typeface="Faustina Bold"/>
              </a:rPr>
              <a:t>thu</a:t>
            </a:r>
            <a:endParaRPr lang="en-US" sz="1600" dirty="0">
              <a:solidFill>
                <a:srgbClr val="7F8DB6"/>
              </a:solidFill>
              <a:latin typeface="Faustina Bold"/>
            </a:endParaRPr>
          </a:p>
        </p:txBody>
      </p:sp>
      <p:sp>
        <p:nvSpPr>
          <p:cNvPr id="111" name="TextBox 60"/>
          <p:cNvSpPr txBox="1"/>
          <p:nvPr/>
        </p:nvSpPr>
        <p:spPr>
          <a:xfrm>
            <a:off x="10353329" y="3407058"/>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134553534 $</a:t>
            </a:r>
            <a:endParaRPr lang="en-US" dirty="0">
              <a:solidFill>
                <a:srgbClr val="233C84"/>
              </a:solidFill>
              <a:latin typeface="Faustina Bold"/>
            </a:endParaRPr>
          </a:p>
        </p:txBody>
      </p:sp>
      <p:sp>
        <p:nvSpPr>
          <p:cNvPr id="117" name="Freeform 40">
            <a:hlinkClick r:id="rId25" action="ppaction://hlinksldjump"/>
          </p:cNvPr>
          <p:cNvSpPr/>
          <p:nvPr/>
        </p:nvSpPr>
        <p:spPr>
          <a:xfrm>
            <a:off x="9723377" y="9394444"/>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18" name="TextBox 41">
            <a:hlinkClick r:id="rId25" action="ppaction://hlinksldjump"/>
          </p:cNvPr>
          <p:cNvSpPr txBox="1"/>
          <p:nvPr/>
        </p:nvSpPr>
        <p:spPr>
          <a:xfrm>
            <a:off x="9726366" y="9399931"/>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sp>
        <p:nvSpPr>
          <p:cNvPr id="14" name="Rectangle 13">
            <a:hlinkClick r:id="rId25" action="ppaction://hlinksldjump"/>
          </p:cNvPr>
          <p:cNvSpPr/>
          <p:nvPr/>
        </p:nvSpPr>
        <p:spPr>
          <a:xfrm>
            <a:off x="9576893" y="9394444"/>
            <a:ext cx="1913614" cy="428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2"/>
          <p:cNvGrpSpPr/>
          <p:nvPr/>
        </p:nvGrpSpPr>
        <p:grpSpPr>
          <a:xfrm>
            <a:off x="0" y="0"/>
            <a:ext cx="2560906" cy="10287000"/>
            <a:chOff x="0" y="0"/>
            <a:chExt cx="1053314" cy="2709333"/>
          </a:xfrm>
        </p:grpSpPr>
        <p:sp>
          <p:nvSpPr>
            <p:cNvPr id="91"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94"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97"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6" action="ppaction://hlinksldjump"/>
              </a:rPr>
              <a:t>Loại</a:t>
            </a:r>
            <a:r>
              <a:rPr lang="en-US" sz="1400" dirty="0" smtClean="0">
                <a:solidFill>
                  <a:schemeClr val="bg1">
                    <a:lumMod val="85000"/>
                  </a:schemeClr>
                </a:solidFill>
                <a:latin typeface="Faustina"/>
                <a:hlinkClick r:id="rId26" action="ppaction://hlinksldjump"/>
              </a:rPr>
              <a:t> </a:t>
            </a:r>
            <a:r>
              <a:rPr lang="en-US" sz="1400" dirty="0" err="1" smtClean="0">
                <a:solidFill>
                  <a:schemeClr val="bg1">
                    <a:lumMod val="85000"/>
                  </a:schemeClr>
                </a:solidFill>
                <a:latin typeface="Faustina"/>
                <a:hlinkClick r:id="rId26" action="ppaction://hlinksldjump"/>
              </a:rPr>
              <a:t>phòng</a:t>
            </a:r>
            <a:endParaRPr lang="en-US" sz="1400" dirty="0">
              <a:solidFill>
                <a:schemeClr val="bg1">
                  <a:lumMod val="85000"/>
                </a:schemeClr>
              </a:solidFill>
              <a:latin typeface="Faustina"/>
            </a:endParaRPr>
          </a:p>
        </p:txBody>
      </p:sp>
      <p:sp>
        <p:nvSpPr>
          <p:cNvPr id="98"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7" action="ppaction://hlinksldjump"/>
              </a:rPr>
              <a:t>Danh</a:t>
            </a:r>
            <a:r>
              <a:rPr lang="en-US" sz="1400" dirty="0" smtClean="0">
                <a:solidFill>
                  <a:schemeClr val="bg1">
                    <a:lumMod val="85000"/>
                  </a:schemeClr>
                </a:solidFill>
                <a:latin typeface="Faustina"/>
                <a:hlinkClick r:id="rId27" action="ppaction://hlinksldjump"/>
              </a:rPr>
              <a:t> </a:t>
            </a:r>
            <a:r>
              <a:rPr lang="en-US" sz="1400" dirty="0" err="1" smtClean="0">
                <a:solidFill>
                  <a:schemeClr val="bg1">
                    <a:lumMod val="85000"/>
                  </a:schemeClr>
                </a:solidFill>
                <a:latin typeface="Faustina"/>
                <a:hlinkClick r:id="rId27" action="ppaction://hlinksldjump"/>
              </a:rPr>
              <a:t>sách</a:t>
            </a:r>
            <a:r>
              <a:rPr lang="en-US" sz="1400" dirty="0" smtClean="0">
                <a:solidFill>
                  <a:schemeClr val="bg1">
                    <a:lumMod val="85000"/>
                  </a:schemeClr>
                </a:solidFill>
                <a:latin typeface="Faustina"/>
                <a:hlinkClick r:id="rId27" action="ppaction://hlinksldjump"/>
              </a:rPr>
              <a:t> </a:t>
            </a:r>
            <a:r>
              <a:rPr lang="en-US" sz="1400" dirty="0" err="1" smtClean="0">
                <a:solidFill>
                  <a:schemeClr val="bg1">
                    <a:lumMod val="85000"/>
                  </a:schemeClr>
                </a:solidFill>
                <a:latin typeface="Faustina"/>
                <a:hlinkClick r:id="rId27" action="ppaction://hlinksldjump"/>
              </a:rPr>
              <a:t>phòng</a:t>
            </a:r>
            <a:endParaRPr lang="en-US" sz="1400" dirty="0">
              <a:solidFill>
                <a:schemeClr val="bg1">
                  <a:lumMod val="85000"/>
                </a:schemeClr>
              </a:solidFill>
              <a:latin typeface="Faustina"/>
            </a:endParaRPr>
          </a:p>
        </p:txBody>
      </p:sp>
      <p:grpSp>
        <p:nvGrpSpPr>
          <p:cNvPr id="99" name="Group 5"/>
          <p:cNvGrpSpPr/>
          <p:nvPr/>
        </p:nvGrpSpPr>
        <p:grpSpPr>
          <a:xfrm>
            <a:off x="382780" y="1756034"/>
            <a:ext cx="563034" cy="601116"/>
            <a:chOff x="0" y="0"/>
            <a:chExt cx="1171795" cy="1171795"/>
          </a:xfrm>
        </p:grpSpPr>
        <p:grpSp>
          <p:nvGrpSpPr>
            <p:cNvPr id="101" name="Group 6"/>
            <p:cNvGrpSpPr/>
            <p:nvPr/>
          </p:nvGrpSpPr>
          <p:grpSpPr>
            <a:xfrm>
              <a:off x="0" y="0"/>
              <a:ext cx="1171795" cy="1171795"/>
              <a:chOff x="0" y="0"/>
              <a:chExt cx="812800" cy="812800"/>
            </a:xfrm>
          </p:grpSpPr>
          <p:sp>
            <p:nvSpPr>
              <p:cNvPr id="109"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119"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105"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120" name="Group 10"/>
          <p:cNvGrpSpPr/>
          <p:nvPr/>
        </p:nvGrpSpPr>
        <p:grpSpPr>
          <a:xfrm>
            <a:off x="6037" y="8917647"/>
            <a:ext cx="2554869" cy="1488579"/>
            <a:chOff x="0" y="0"/>
            <a:chExt cx="1053314" cy="443205"/>
          </a:xfrm>
        </p:grpSpPr>
        <p:sp>
          <p:nvSpPr>
            <p:cNvPr id="121"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122"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123" name="Freeform 13">
            <a:hlinkClick r:id="rId28"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29">
              <a:extLst>
                <a:ext uri="{96DAC541-7B7A-43D3-8B79-37D633B846F1}">
                  <asvg:svgBlip xmlns:asvg="http://schemas.microsoft.com/office/drawing/2016/SVG/main" xmlns="" r:embed="rId6"/>
                </a:ext>
              </a:extLst>
            </a:blip>
            <a:stretch>
              <a:fillRect/>
            </a:stretch>
          </a:blipFill>
        </p:spPr>
      </p:sp>
      <p:sp>
        <p:nvSpPr>
          <p:cNvPr id="124"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0">
              <a:extLst>
                <a:ext uri="{96DAC541-7B7A-43D3-8B79-37D633B846F1}">
                  <asvg:svgBlip xmlns:asvg="http://schemas.microsoft.com/office/drawing/2016/SVG/main" xmlns="" r:embed="rId8"/>
                </a:ext>
              </a:extLst>
            </a:blip>
            <a:stretch>
              <a:fillRect/>
            </a:stretch>
          </a:blipFill>
        </p:spPr>
      </p:sp>
      <p:sp>
        <p:nvSpPr>
          <p:cNvPr id="125"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1">
              <a:extLst>
                <a:ext uri="{96DAC541-7B7A-43D3-8B79-37D633B846F1}">
                  <asvg:svgBlip xmlns:asvg="http://schemas.microsoft.com/office/drawing/2016/SVG/main" xmlns="" r:embed="rId10"/>
                </a:ext>
              </a:extLst>
            </a:blip>
            <a:stretch>
              <a:fillRect/>
            </a:stretch>
          </a:blipFill>
        </p:spPr>
      </p:sp>
      <p:sp>
        <p:nvSpPr>
          <p:cNvPr id="126"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2">
              <a:extLst>
                <a:ext uri="{96DAC541-7B7A-43D3-8B79-37D633B846F1}">
                  <asvg:svgBlip xmlns:asvg="http://schemas.microsoft.com/office/drawing/2016/SVG/main" xmlns="" r:embed="rId14"/>
                </a:ext>
              </a:extLst>
            </a:blip>
            <a:stretch>
              <a:fillRect/>
            </a:stretch>
          </a:blipFill>
        </p:spPr>
      </p:sp>
      <p:sp>
        <p:nvSpPr>
          <p:cNvPr id="127"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3">
              <a:extLst>
                <a:ext uri="{96DAC541-7B7A-43D3-8B79-37D633B846F1}">
                  <asvg:svgBlip xmlns:asvg="http://schemas.microsoft.com/office/drawing/2016/SVG/main" xmlns="" r:embed="rId18"/>
                </a:ext>
              </a:extLst>
            </a:blip>
            <a:stretch>
              <a:fillRect/>
            </a:stretch>
          </a:blipFill>
        </p:spPr>
      </p:sp>
      <p:grpSp>
        <p:nvGrpSpPr>
          <p:cNvPr id="128" name="Group 58"/>
          <p:cNvGrpSpPr/>
          <p:nvPr/>
        </p:nvGrpSpPr>
        <p:grpSpPr>
          <a:xfrm>
            <a:off x="193218" y="9247317"/>
            <a:ext cx="601733" cy="646509"/>
            <a:chOff x="0" y="0"/>
            <a:chExt cx="812800" cy="812800"/>
          </a:xfrm>
        </p:grpSpPr>
        <p:sp>
          <p:nvSpPr>
            <p:cNvPr id="12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4"/>
              <a:stretch>
                <a:fillRect l="-50000" r="-50000"/>
              </a:stretch>
            </a:blipFill>
          </p:spPr>
        </p:sp>
      </p:grpSp>
      <p:sp>
        <p:nvSpPr>
          <p:cNvPr id="130"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31"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32"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5" action="ppaction://hlinksldjump"/>
              </a:rPr>
              <a:t>Trang</a:t>
            </a:r>
            <a:r>
              <a:rPr lang="en-US" sz="1600" dirty="0">
                <a:solidFill>
                  <a:srgbClr val="FFFFFF"/>
                </a:solidFill>
                <a:latin typeface="Faustina"/>
                <a:hlinkClick r:id="rId25" action="ppaction://hlinksldjump"/>
              </a:rPr>
              <a:t> </a:t>
            </a:r>
            <a:r>
              <a:rPr lang="en-US" sz="1600" dirty="0" err="1">
                <a:solidFill>
                  <a:srgbClr val="FFFFFF"/>
                </a:solidFill>
                <a:latin typeface="Faustina"/>
                <a:hlinkClick r:id="rId25" action="ppaction://hlinksldjump"/>
              </a:rPr>
              <a:t>chủ</a:t>
            </a:r>
            <a:endParaRPr lang="en-US" sz="1600" dirty="0">
              <a:solidFill>
                <a:srgbClr val="FFFFFF"/>
              </a:solidFill>
              <a:latin typeface="Faustina"/>
            </a:endParaRPr>
          </a:p>
        </p:txBody>
      </p:sp>
      <p:sp>
        <p:nvSpPr>
          <p:cNvPr id="133"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5" action="ppaction://hlinksldjump"/>
              </a:rPr>
              <a:t>Nhân</a:t>
            </a:r>
            <a:r>
              <a:rPr lang="en-US" sz="1600" dirty="0">
                <a:solidFill>
                  <a:srgbClr val="FFFFFF"/>
                </a:solidFill>
                <a:latin typeface="Faustina"/>
                <a:hlinkClick r:id="rId35" action="ppaction://hlinksldjump"/>
              </a:rPr>
              <a:t> </a:t>
            </a:r>
            <a:r>
              <a:rPr lang="en-US" sz="1600" dirty="0" err="1">
                <a:solidFill>
                  <a:srgbClr val="FFFFFF"/>
                </a:solidFill>
                <a:latin typeface="Faustina"/>
                <a:hlinkClick r:id="rId35" action="ppaction://hlinksldjump"/>
              </a:rPr>
              <a:t>viên</a:t>
            </a:r>
            <a:endParaRPr lang="en-US" sz="1600" dirty="0">
              <a:solidFill>
                <a:srgbClr val="FFFFFF"/>
              </a:solidFill>
              <a:latin typeface="Faustina"/>
            </a:endParaRPr>
          </a:p>
        </p:txBody>
      </p:sp>
      <p:sp>
        <p:nvSpPr>
          <p:cNvPr id="134"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135"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136" name="Rectangle 135"/>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39"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6" action="ppaction://hlinksldjump"/>
              </a:rPr>
              <a:t>Dịch</a:t>
            </a:r>
            <a:r>
              <a:rPr lang="en-US" sz="1600" dirty="0">
                <a:solidFill>
                  <a:srgbClr val="FFFFFF"/>
                </a:solidFill>
                <a:latin typeface="Faustina"/>
                <a:hlinkClick r:id="rId36" action="ppaction://hlinksldjump"/>
              </a:rPr>
              <a:t> </a:t>
            </a:r>
            <a:r>
              <a:rPr lang="en-US" sz="1600" dirty="0" err="1">
                <a:solidFill>
                  <a:srgbClr val="FFFFFF"/>
                </a:solidFill>
                <a:latin typeface="Faustina"/>
                <a:hlinkClick r:id="rId36" action="ppaction://hlinksldjump"/>
              </a:rPr>
              <a:t>vụ</a:t>
            </a:r>
            <a:endParaRPr lang="en-US" sz="1600" dirty="0">
              <a:solidFill>
                <a:srgbClr val="FFFFFF"/>
              </a:solidFill>
              <a:latin typeface="Faustina"/>
            </a:endParaRPr>
          </a:p>
        </p:txBody>
      </p:sp>
      <p:sp>
        <p:nvSpPr>
          <p:cNvPr id="14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37">
              <a:extLst>
                <a:ext uri="{96DAC541-7B7A-43D3-8B79-37D633B846F1}">
                  <asvg:svgBlip xmlns:asvg="http://schemas.microsoft.com/office/drawing/2016/SVG/main" xmlns="" r:embed="rId12"/>
                </a:ext>
              </a:extLst>
            </a:blip>
            <a:stretch>
              <a:fillRect/>
            </a:stretch>
          </a:blipFill>
        </p:spPr>
      </p:sp>
      <p:sp>
        <p:nvSpPr>
          <p:cNvPr id="141"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38">
              <a:extLst>
                <a:ext uri="{96DAC541-7B7A-43D3-8B79-37D633B846F1}">
                  <asvg:svgBlip xmlns:asvg="http://schemas.microsoft.com/office/drawing/2016/SVG/main" xmlns="" r:embed="rId16"/>
                </a:ext>
              </a:extLst>
            </a:blip>
            <a:stretch>
              <a:fillRect/>
            </a:stretch>
          </a:blipFill>
        </p:spPr>
      </p:sp>
      <p:sp>
        <p:nvSpPr>
          <p:cNvPr id="142"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39">
              <a:extLst>
                <a:ext uri="{96DAC541-7B7A-43D3-8B79-37D633B846F1}">
                  <asvg:svgBlip xmlns:asvg="http://schemas.microsoft.com/office/drawing/2016/SVG/main" xmlns="" r:embed="rId20"/>
                </a:ext>
              </a:extLst>
            </a:blip>
            <a:stretch>
              <a:fillRect/>
            </a:stretch>
          </a:blipFill>
        </p:spPr>
      </p:sp>
      <p:sp>
        <p:nvSpPr>
          <p:cNvPr id="143"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0">
              <a:alphaModFix amt="74000"/>
              <a:extLst>
                <a:ext uri="{96DAC541-7B7A-43D3-8B79-37D633B846F1}">
                  <asvg:svgBlip xmlns:asvg="http://schemas.microsoft.com/office/drawing/2016/SVG/main" xmlns="" r:embed="rId22"/>
                </a:ext>
              </a:extLst>
            </a:blip>
            <a:stretch>
              <a:fillRect/>
            </a:stretch>
          </a:blipFill>
        </p:spPr>
      </p:sp>
      <p:sp>
        <p:nvSpPr>
          <p:cNvPr id="144"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1" action="ppaction://hlinksldjump"/>
              </a:rPr>
              <a:t>Đặt</a:t>
            </a:r>
            <a:r>
              <a:rPr lang="en-US" sz="1600" dirty="0">
                <a:solidFill>
                  <a:srgbClr val="FFFFFF"/>
                </a:solidFill>
                <a:latin typeface="Faustina"/>
                <a:hlinkClick r:id="rId41" action="ppaction://hlinksldjump"/>
              </a:rPr>
              <a:t> </a:t>
            </a:r>
            <a:r>
              <a:rPr lang="en-US" sz="1600" dirty="0" err="1">
                <a:solidFill>
                  <a:srgbClr val="FFFFFF"/>
                </a:solidFill>
                <a:latin typeface="Faustina"/>
                <a:hlinkClick r:id="rId41" action="ppaction://hlinksldjump"/>
              </a:rPr>
              <a:t>phòng</a:t>
            </a:r>
            <a:endParaRPr lang="en-US" sz="1600" dirty="0">
              <a:solidFill>
                <a:srgbClr val="FFFFFF"/>
              </a:solidFill>
              <a:latin typeface="Faustina"/>
            </a:endParaRPr>
          </a:p>
        </p:txBody>
      </p:sp>
      <p:sp>
        <p:nvSpPr>
          <p:cNvPr id="145"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46"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2" action="ppaction://hlinksldjump"/>
              </a:rPr>
              <a:t>Phản</a:t>
            </a:r>
            <a:r>
              <a:rPr lang="en-US" sz="1600" dirty="0" smtClean="0">
                <a:solidFill>
                  <a:srgbClr val="FFFFFF"/>
                </a:solidFill>
                <a:latin typeface="Faustina"/>
                <a:hlinkClick r:id="rId42" action="ppaction://hlinksldjump"/>
              </a:rPr>
              <a:t> </a:t>
            </a:r>
            <a:r>
              <a:rPr lang="en-US" sz="1600" dirty="0" err="1" smtClean="0">
                <a:solidFill>
                  <a:srgbClr val="FFFFFF"/>
                </a:solidFill>
                <a:latin typeface="Faustina"/>
                <a:hlinkClick r:id="rId42" action="ppaction://hlinksldjump"/>
              </a:rPr>
              <a:t>hồi</a:t>
            </a:r>
            <a:endParaRPr lang="en-US" sz="1600" dirty="0">
              <a:solidFill>
                <a:srgbClr val="FFFFFF"/>
              </a:solidFill>
              <a:latin typeface="Faustina"/>
            </a:endParaRPr>
          </a:p>
        </p:txBody>
      </p:sp>
    </p:spTree>
    <p:extLst>
      <p:ext uri="{BB962C8B-B14F-4D97-AF65-F5344CB8AC3E}">
        <p14:creationId xmlns:p14="http://schemas.microsoft.com/office/powerpoint/2010/main" val="3764333666"/>
      </p:ext>
    </p:extLst>
  </p:cSld>
  <p:clrMapOvr>
    <a:masterClrMapping/>
  </p:clrMapOvr>
  <mc:AlternateContent xmlns:mc="http://schemas.openxmlformats.org/markup-compatibility/2006">
    <mc:Choice xmlns:p14="http://schemas.microsoft.com/office/powerpoint/2010/main" Requires="p14">
      <p:transition p14:dur="100" advTm="2551">
        <p:cut/>
      </p:transition>
    </mc:Choice>
    <mc:Fallback>
      <p:transition advTm="2551">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remove" nodeType="withEffect">
                                  <p:stCondLst>
                                    <p:cond delay="0"/>
                                  </p:stCondLst>
                                  <p:childTnLst>
                                    <p:animClr clrSpc="rgb" dir="cw">
                                      <p:cBhvr override="childStyle">
                                        <p:cTn id="6" dur="500" fill="hold"/>
                                        <p:tgtEl>
                                          <p:spTgt spid="32"/>
                                        </p:tgtEl>
                                        <p:attrNameLst>
                                          <p:attrName>style.color</p:attrName>
                                        </p:attrNameLst>
                                      </p:cBhvr>
                                      <p:to>
                                        <a:srgbClr val="366092"/>
                                      </p:to>
                                    </p:animClr>
                                    <p:animClr clrSpc="rgb" dir="cw">
                                      <p:cBhvr>
                                        <p:cTn id="7" dur="500" fill="hold"/>
                                        <p:tgtEl>
                                          <p:spTgt spid="32"/>
                                        </p:tgtEl>
                                        <p:attrNameLst>
                                          <p:attrName>fillcolor</p:attrName>
                                        </p:attrNameLst>
                                      </p:cBhvr>
                                      <p:to>
                                        <a:srgbClr val="366092"/>
                                      </p:to>
                                    </p:animClr>
                                    <p:set>
                                      <p:cBhvr>
                                        <p:cTn id="8" dur="500" fill="hold"/>
                                        <p:tgtEl>
                                          <p:spTgt spid="32"/>
                                        </p:tgtEl>
                                        <p:attrNameLst>
                                          <p:attrName>fill.type</p:attrName>
                                        </p:attrNameLst>
                                      </p:cBhvr>
                                      <p:to>
                                        <p:strVal val="solid"/>
                                      </p:to>
                                    </p:set>
                                    <p:set>
                                      <p:cBhvr>
                                        <p:cTn id="9" dur="500" fill="hold"/>
                                        <p:tgtEl>
                                          <p:spTgt spid="32"/>
                                        </p:tgtEl>
                                        <p:attrNameLst>
                                          <p:attrName>fill.on</p:attrName>
                                        </p:attrNameLst>
                                      </p:cBhvr>
                                      <p:to>
                                        <p:strVal val="true"/>
                                      </p:to>
                                    </p:set>
                                  </p:childTnLst>
                                </p:cTn>
                              </p:par>
                              <p:par>
                                <p:cTn id="10" presetID="19" presetClass="emph" presetSubtype="0" fill="remove" nodeType="withEffect">
                                  <p:stCondLst>
                                    <p:cond delay="0"/>
                                  </p:stCondLst>
                                  <p:childTnLst>
                                    <p:animClr clrSpc="rgb" dir="cw">
                                      <p:cBhvr override="childStyle">
                                        <p:cTn id="11" dur="500" fill="hold"/>
                                        <p:tgtEl>
                                          <p:spTgt spid="60">
                                            <p:txEl>
                                              <p:pRg st="0" end="0"/>
                                            </p:txEl>
                                          </p:spTgt>
                                        </p:tgtEl>
                                        <p:attrNameLst>
                                          <p:attrName>style.color</p:attrName>
                                        </p:attrNameLst>
                                      </p:cBhvr>
                                      <p:to>
                                        <a:srgbClr val="FFFFFF"/>
                                      </p:to>
                                    </p:animClr>
                                    <p:animClr clrSpc="rgb" dir="cw">
                                      <p:cBhvr>
                                        <p:cTn id="12" dur="500" fill="hold"/>
                                        <p:tgtEl>
                                          <p:spTgt spid="60">
                                            <p:txEl>
                                              <p:pRg st="0" end="0"/>
                                            </p:txEl>
                                          </p:spTgt>
                                        </p:tgtEl>
                                        <p:attrNameLst>
                                          <p:attrName>fillcolor</p:attrName>
                                        </p:attrNameLst>
                                      </p:cBhvr>
                                      <p:to>
                                        <a:srgbClr val="FFFFFF"/>
                                      </p:to>
                                    </p:animClr>
                                    <p:set>
                                      <p:cBhvr>
                                        <p:cTn id="13" dur="500" fill="hold"/>
                                        <p:tgtEl>
                                          <p:spTgt spid="60">
                                            <p:txEl>
                                              <p:pRg st="0" end="0"/>
                                            </p:txEl>
                                          </p:spTgt>
                                        </p:tgtEl>
                                        <p:attrNameLst>
                                          <p:attrName>fill.type</p:attrName>
                                        </p:attrNameLst>
                                      </p:cBhvr>
                                      <p:to>
                                        <p:strVal val="solid"/>
                                      </p:to>
                                    </p:set>
                                    <p:set>
                                      <p:cBhvr>
                                        <p:cTn id="14" dur="500" fill="hold"/>
                                        <p:tgtEl>
                                          <p:spTgt spid="60">
                                            <p:txEl>
                                              <p:pRg st="0" end="0"/>
                                            </p:txEl>
                                          </p:spTgt>
                                        </p:tgtEl>
                                        <p:attrNameLst>
                                          <p:attrName>fill.on</p:attrName>
                                        </p:attrNameLst>
                                      </p:cBhvr>
                                      <p:to>
                                        <p:strVal val="true"/>
                                      </p:to>
                                    </p:set>
                                  </p:childTnLst>
                                </p:cTn>
                              </p:par>
                            </p:childTnLst>
                          </p:cTn>
                        </p:par>
                      </p:childTnLst>
                    </p:cTn>
                  </p:par>
                </p:childTnLst>
              </p:cTn>
              <p:nextCondLst>
                <p:cond evt="onClick" delay="0">
                  <p:tgtEl>
                    <p:spTgt spid="32"/>
                  </p:tgtEl>
                </p:cond>
              </p:nextCondLst>
            </p:seq>
            <p:seq concurrent="1" nextAc="seek">
              <p:cTn id="15" restart="whenNotActive" fill="hold" evtFilter="cancelBubble" nodeType="interactiveSeq">
                <p:stCondLst>
                  <p:cond evt="onClick" delay="0">
                    <p:tgtEl>
                      <p:spTgt spid="112"/>
                    </p:tgtEl>
                  </p:cond>
                </p:stCondLst>
                <p:endSync evt="end" delay="0">
                  <p:rtn val="all"/>
                </p:endSync>
                <p:childTnLst>
                  <p:par>
                    <p:cTn id="16" fill="hold">
                      <p:stCondLst>
                        <p:cond delay="0"/>
                      </p:stCondLst>
                      <p:childTnLst>
                        <p:par>
                          <p:cTn id="17" fill="hold">
                            <p:stCondLst>
                              <p:cond delay="0"/>
                            </p:stCondLst>
                            <p:childTnLst>
                              <p:par>
                                <p:cTn id="18" presetID="19" presetClass="emph" presetSubtype="0" fill="remove" nodeType="withEffect">
                                  <p:stCondLst>
                                    <p:cond delay="0"/>
                                  </p:stCondLst>
                                  <p:childTnLst>
                                    <p:animClr clrSpc="rgb" dir="cw">
                                      <p:cBhvr override="childStyle">
                                        <p:cTn id="19" dur="500" fill="hold"/>
                                        <p:tgtEl>
                                          <p:spTgt spid="112"/>
                                        </p:tgtEl>
                                        <p:attrNameLst>
                                          <p:attrName>style.color</p:attrName>
                                        </p:attrNameLst>
                                      </p:cBhvr>
                                      <p:to>
                                        <a:srgbClr val="366092"/>
                                      </p:to>
                                    </p:animClr>
                                    <p:animClr clrSpc="rgb" dir="cw">
                                      <p:cBhvr>
                                        <p:cTn id="20" dur="500" fill="hold"/>
                                        <p:tgtEl>
                                          <p:spTgt spid="112"/>
                                        </p:tgtEl>
                                        <p:attrNameLst>
                                          <p:attrName>fillcolor</p:attrName>
                                        </p:attrNameLst>
                                      </p:cBhvr>
                                      <p:to>
                                        <a:srgbClr val="366092"/>
                                      </p:to>
                                    </p:animClr>
                                    <p:set>
                                      <p:cBhvr>
                                        <p:cTn id="21" dur="500" fill="hold"/>
                                        <p:tgtEl>
                                          <p:spTgt spid="112"/>
                                        </p:tgtEl>
                                        <p:attrNameLst>
                                          <p:attrName>fill.type</p:attrName>
                                        </p:attrNameLst>
                                      </p:cBhvr>
                                      <p:to>
                                        <p:strVal val="solid"/>
                                      </p:to>
                                    </p:set>
                                    <p:set>
                                      <p:cBhvr>
                                        <p:cTn id="22" dur="500" fill="hold"/>
                                        <p:tgtEl>
                                          <p:spTgt spid="112"/>
                                        </p:tgtEl>
                                        <p:attrNameLst>
                                          <p:attrName>fill.on</p:attrName>
                                        </p:attrNameLst>
                                      </p:cBhvr>
                                      <p:to>
                                        <p:strVal val="true"/>
                                      </p:to>
                                    </p:set>
                                  </p:childTnLst>
                                </p:cTn>
                              </p:par>
                              <p:par>
                                <p:cTn id="23" presetID="19" presetClass="emph" presetSubtype="0" fill="remove" nodeType="withEffect">
                                  <p:stCondLst>
                                    <p:cond delay="0"/>
                                  </p:stCondLst>
                                  <p:childTnLst>
                                    <p:animClr clrSpc="rgb" dir="cw">
                                      <p:cBhvr override="childStyle">
                                        <p:cTn id="24" dur="500" fill="hold"/>
                                        <p:tgtEl>
                                          <p:spTgt spid="89">
                                            <p:txEl>
                                              <p:pRg st="0" end="0"/>
                                            </p:txEl>
                                          </p:spTgt>
                                        </p:tgtEl>
                                        <p:attrNameLst>
                                          <p:attrName>style.color</p:attrName>
                                        </p:attrNameLst>
                                      </p:cBhvr>
                                      <p:to>
                                        <a:srgbClr val="FFFFFF"/>
                                      </p:to>
                                    </p:animClr>
                                    <p:animClr clrSpc="rgb" dir="cw">
                                      <p:cBhvr>
                                        <p:cTn id="25" dur="500" fill="hold"/>
                                        <p:tgtEl>
                                          <p:spTgt spid="89">
                                            <p:txEl>
                                              <p:pRg st="0" end="0"/>
                                            </p:txEl>
                                          </p:spTgt>
                                        </p:tgtEl>
                                        <p:attrNameLst>
                                          <p:attrName>fillcolor</p:attrName>
                                        </p:attrNameLst>
                                      </p:cBhvr>
                                      <p:to>
                                        <a:srgbClr val="FFFFFF"/>
                                      </p:to>
                                    </p:animClr>
                                    <p:set>
                                      <p:cBhvr>
                                        <p:cTn id="26" dur="500" fill="hold"/>
                                        <p:tgtEl>
                                          <p:spTgt spid="89">
                                            <p:txEl>
                                              <p:pRg st="0" end="0"/>
                                            </p:txEl>
                                          </p:spTgt>
                                        </p:tgtEl>
                                        <p:attrNameLst>
                                          <p:attrName>fill.type</p:attrName>
                                        </p:attrNameLst>
                                      </p:cBhvr>
                                      <p:to>
                                        <p:strVal val="solid"/>
                                      </p:to>
                                    </p:set>
                                    <p:set>
                                      <p:cBhvr>
                                        <p:cTn id="27" dur="500" fill="hold"/>
                                        <p:tgtEl>
                                          <p:spTgt spid="89">
                                            <p:txEl>
                                              <p:pRg st="0" end="0"/>
                                            </p:txEl>
                                          </p:spTgt>
                                        </p:tgtEl>
                                        <p:attrNameLst>
                                          <p:attrName>fill.on</p:attrName>
                                        </p:attrNameLst>
                                      </p:cBhvr>
                                      <p:to>
                                        <p:strVal val="true"/>
                                      </p:to>
                                    </p:set>
                                  </p:childTnLst>
                                </p:cTn>
                              </p:par>
                            </p:childTnLst>
                          </p:cTn>
                        </p:par>
                      </p:childTnLst>
                    </p:cTn>
                  </p:par>
                </p:childTnLst>
              </p:cTn>
              <p:nextCondLst>
                <p:cond evt="onClick" delay="0">
                  <p:tgtEl>
                    <p:spTgt spid="112"/>
                  </p:tgtEl>
                </p:cond>
              </p:nextCondLst>
            </p:seq>
            <p:seq concurrent="1" nextAc="seek">
              <p:cTn id="28" restart="whenNotActive" fill="hold" evtFilter="cancelBubble" nodeType="interactiveSeq">
                <p:stCondLst>
                  <p:cond evt="onClick" delay="0">
                    <p:tgtEl>
                      <p:spTgt spid="113"/>
                    </p:tgtEl>
                  </p:cond>
                </p:stCondLst>
                <p:endSync evt="end" delay="0">
                  <p:rtn val="all"/>
                </p:endSync>
                <p:childTnLst>
                  <p:par>
                    <p:cTn id="29" fill="hold">
                      <p:stCondLst>
                        <p:cond delay="0"/>
                      </p:stCondLst>
                      <p:childTnLst>
                        <p:par>
                          <p:cTn id="30" fill="hold">
                            <p:stCondLst>
                              <p:cond delay="0"/>
                            </p:stCondLst>
                            <p:childTnLst>
                              <p:par>
                                <p:cTn id="31" presetID="19" presetClass="emph" presetSubtype="0" fill="remove" nodeType="withEffect">
                                  <p:stCondLst>
                                    <p:cond delay="0"/>
                                  </p:stCondLst>
                                  <p:childTnLst>
                                    <p:animClr clrSpc="rgb" dir="cw">
                                      <p:cBhvr override="childStyle">
                                        <p:cTn id="32" dur="500" fill="hold"/>
                                        <p:tgtEl>
                                          <p:spTgt spid="113"/>
                                        </p:tgtEl>
                                        <p:attrNameLst>
                                          <p:attrName>style.color</p:attrName>
                                        </p:attrNameLst>
                                      </p:cBhvr>
                                      <p:to>
                                        <a:srgbClr val="366092"/>
                                      </p:to>
                                    </p:animClr>
                                    <p:animClr clrSpc="rgb" dir="cw">
                                      <p:cBhvr>
                                        <p:cTn id="33" dur="500" fill="hold"/>
                                        <p:tgtEl>
                                          <p:spTgt spid="113"/>
                                        </p:tgtEl>
                                        <p:attrNameLst>
                                          <p:attrName>fillcolor</p:attrName>
                                        </p:attrNameLst>
                                      </p:cBhvr>
                                      <p:to>
                                        <a:srgbClr val="366092"/>
                                      </p:to>
                                    </p:animClr>
                                    <p:set>
                                      <p:cBhvr>
                                        <p:cTn id="34" dur="500" fill="hold"/>
                                        <p:tgtEl>
                                          <p:spTgt spid="113"/>
                                        </p:tgtEl>
                                        <p:attrNameLst>
                                          <p:attrName>fill.type</p:attrName>
                                        </p:attrNameLst>
                                      </p:cBhvr>
                                      <p:to>
                                        <p:strVal val="solid"/>
                                      </p:to>
                                    </p:set>
                                    <p:set>
                                      <p:cBhvr>
                                        <p:cTn id="35" dur="500" fill="hold"/>
                                        <p:tgtEl>
                                          <p:spTgt spid="113"/>
                                        </p:tgtEl>
                                        <p:attrNameLst>
                                          <p:attrName>fill.on</p:attrName>
                                        </p:attrNameLst>
                                      </p:cBhvr>
                                      <p:to>
                                        <p:strVal val="true"/>
                                      </p:to>
                                    </p:set>
                                  </p:childTnLst>
                                </p:cTn>
                              </p:par>
                              <p:par>
                                <p:cTn id="36" presetID="19" presetClass="emph" presetSubtype="0" fill="remove" nodeType="withEffect">
                                  <p:stCondLst>
                                    <p:cond delay="0"/>
                                  </p:stCondLst>
                                  <p:childTnLst>
                                    <p:animClr clrSpc="rgb" dir="cw">
                                      <p:cBhvr override="childStyle">
                                        <p:cTn id="37" dur="500" fill="hold"/>
                                        <p:tgtEl>
                                          <p:spTgt spid="107">
                                            <p:txEl>
                                              <p:pRg st="0" end="0"/>
                                            </p:txEl>
                                          </p:spTgt>
                                        </p:tgtEl>
                                        <p:attrNameLst>
                                          <p:attrName>style.color</p:attrName>
                                        </p:attrNameLst>
                                      </p:cBhvr>
                                      <p:to>
                                        <a:srgbClr val="FFFFFF"/>
                                      </p:to>
                                    </p:animClr>
                                    <p:animClr clrSpc="rgb" dir="cw">
                                      <p:cBhvr>
                                        <p:cTn id="38" dur="500" fill="hold"/>
                                        <p:tgtEl>
                                          <p:spTgt spid="107">
                                            <p:txEl>
                                              <p:pRg st="0" end="0"/>
                                            </p:txEl>
                                          </p:spTgt>
                                        </p:tgtEl>
                                        <p:attrNameLst>
                                          <p:attrName>fillcolor</p:attrName>
                                        </p:attrNameLst>
                                      </p:cBhvr>
                                      <p:to>
                                        <a:srgbClr val="FFFFFF"/>
                                      </p:to>
                                    </p:animClr>
                                    <p:set>
                                      <p:cBhvr>
                                        <p:cTn id="39" dur="500" fill="hold"/>
                                        <p:tgtEl>
                                          <p:spTgt spid="107">
                                            <p:txEl>
                                              <p:pRg st="0" end="0"/>
                                            </p:txEl>
                                          </p:spTgt>
                                        </p:tgtEl>
                                        <p:attrNameLst>
                                          <p:attrName>fill.type</p:attrName>
                                        </p:attrNameLst>
                                      </p:cBhvr>
                                      <p:to>
                                        <p:strVal val="solid"/>
                                      </p:to>
                                    </p:set>
                                    <p:set>
                                      <p:cBhvr>
                                        <p:cTn id="40" dur="500" fill="hold"/>
                                        <p:tgtEl>
                                          <p:spTgt spid="107">
                                            <p:txEl>
                                              <p:pRg st="0" end="0"/>
                                            </p:txEl>
                                          </p:spTgt>
                                        </p:tgtEl>
                                        <p:attrNameLst>
                                          <p:attrName>fill.on</p:attrName>
                                        </p:attrNameLst>
                                      </p:cBhvr>
                                      <p:to>
                                        <p:strVal val="true"/>
                                      </p:to>
                                    </p:set>
                                  </p:childTnLst>
                                </p:cTn>
                              </p:par>
                            </p:childTnLst>
                          </p:cTn>
                        </p:par>
                      </p:childTnLst>
                    </p:cTn>
                  </p:par>
                </p:childTnLst>
              </p:cTn>
              <p:nextCondLst>
                <p:cond evt="onClick" delay="0">
                  <p:tgtEl>
                    <p:spTgt spid="113"/>
                  </p:tgtEl>
                </p:cond>
              </p:nextCondLst>
            </p:seq>
            <p:seq concurrent="1" nextAc="seek">
              <p:cTn id="41" restart="whenNotActive" fill="hold" evtFilter="cancelBubble" nodeType="interactiveSeq">
                <p:stCondLst>
                  <p:cond evt="onClick" delay="0">
                    <p:tgtEl>
                      <p:spTgt spid="114"/>
                    </p:tgtEl>
                  </p:cond>
                </p:stCondLst>
                <p:endSync evt="end" delay="0">
                  <p:rtn val="all"/>
                </p:endSync>
                <p:childTnLst>
                  <p:par>
                    <p:cTn id="42" fill="hold">
                      <p:stCondLst>
                        <p:cond delay="0"/>
                      </p:stCondLst>
                      <p:childTnLst>
                        <p:par>
                          <p:cTn id="43" fill="hold">
                            <p:stCondLst>
                              <p:cond delay="0"/>
                            </p:stCondLst>
                            <p:childTnLst>
                              <p:par>
                                <p:cTn id="44" presetID="19" presetClass="emph" presetSubtype="0" fill="remove" nodeType="withEffect">
                                  <p:stCondLst>
                                    <p:cond delay="0"/>
                                  </p:stCondLst>
                                  <p:childTnLst>
                                    <p:animClr clrSpc="rgb" dir="cw">
                                      <p:cBhvr override="childStyle">
                                        <p:cTn id="45" dur="500" fill="hold"/>
                                        <p:tgtEl>
                                          <p:spTgt spid="114"/>
                                        </p:tgtEl>
                                        <p:attrNameLst>
                                          <p:attrName>style.color</p:attrName>
                                        </p:attrNameLst>
                                      </p:cBhvr>
                                      <p:to>
                                        <a:srgbClr val="366092"/>
                                      </p:to>
                                    </p:animClr>
                                    <p:animClr clrSpc="rgb" dir="cw">
                                      <p:cBhvr>
                                        <p:cTn id="46" dur="500" fill="hold"/>
                                        <p:tgtEl>
                                          <p:spTgt spid="114"/>
                                        </p:tgtEl>
                                        <p:attrNameLst>
                                          <p:attrName>fillcolor</p:attrName>
                                        </p:attrNameLst>
                                      </p:cBhvr>
                                      <p:to>
                                        <a:srgbClr val="366092"/>
                                      </p:to>
                                    </p:animClr>
                                    <p:set>
                                      <p:cBhvr>
                                        <p:cTn id="47" dur="500" fill="hold"/>
                                        <p:tgtEl>
                                          <p:spTgt spid="114"/>
                                        </p:tgtEl>
                                        <p:attrNameLst>
                                          <p:attrName>fill.type</p:attrName>
                                        </p:attrNameLst>
                                      </p:cBhvr>
                                      <p:to>
                                        <p:strVal val="solid"/>
                                      </p:to>
                                    </p:set>
                                    <p:set>
                                      <p:cBhvr>
                                        <p:cTn id="48" dur="500" fill="hold"/>
                                        <p:tgtEl>
                                          <p:spTgt spid="114"/>
                                        </p:tgtEl>
                                        <p:attrNameLst>
                                          <p:attrName>fill.on</p:attrName>
                                        </p:attrNameLst>
                                      </p:cBhvr>
                                      <p:to>
                                        <p:strVal val="true"/>
                                      </p:to>
                                    </p:set>
                                  </p:childTnLst>
                                </p:cTn>
                              </p:par>
                              <p:par>
                                <p:cTn id="49" presetID="19" presetClass="emph" presetSubtype="0" fill="remove" nodeType="withEffect">
                                  <p:stCondLst>
                                    <p:cond delay="0"/>
                                  </p:stCondLst>
                                  <p:childTnLst>
                                    <p:animClr clrSpc="rgb" dir="cw">
                                      <p:cBhvr override="childStyle">
                                        <p:cTn id="50" dur="500" fill="hold"/>
                                        <p:tgtEl>
                                          <p:spTgt spid="111">
                                            <p:txEl>
                                              <p:pRg st="0" end="0"/>
                                            </p:txEl>
                                          </p:spTgt>
                                        </p:tgtEl>
                                        <p:attrNameLst>
                                          <p:attrName>style.color</p:attrName>
                                        </p:attrNameLst>
                                      </p:cBhvr>
                                      <p:to>
                                        <a:srgbClr val="FFFFFF"/>
                                      </p:to>
                                    </p:animClr>
                                    <p:animClr clrSpc="rgb" dir="cw">
                                      <p:cBhvr>
                                        <p:cTn id="51" dur="500" fill="hold"/>
                                        <p:tgtEl>
                                          <p:spTgt spid="111">
                                            <p:txEl>
                                              <p:pRg st="0" end="0"/>
                                            </p:txEl>
                                          </p:spTgt>
                                        </p:tgtEl>
                                        <p:attrNameLst>
                                          <p:attrName>fillcolor</p:attrName>
                                        </p:attrNameLst>
                                      </p:cBhvr>
                                      <p:to>
                                        <a:srgbClr val="FFFFFF"/>
                                      </p:to>
                                    </p:animClr>
                                    <p:set>
                                      <p:cBhvr>
                                        <p:cTn id="52" dur="500" fill="hold"/>
                                        <p:tgtEl>
                                          <p:spTgt spid="111">
                                            <p:txEl>
                                              <p:pRg st="0" end="0"/>
                                            </p:txEl>
                                          </p:spTgt>
                                        </p:tgtEl>
                                        <p:attrNameLst>
                                          <p:attrName>fill.type</p:attrName>
                                        </p:attrNameLst>
                                      </p:cBhvr>
                                      <p:to>
                                        <p:strVal val="solid"/>
                                      </p:to>
                                    </p:set>
                                    <p:set>
                                      <p:cBhvr>
                                        <p:cTn id="53" dur="500" fill="hold"/>
                                        <p:tgtEl>
                                          <p:spTgt spid="111">
                                            <p:txEl>
                                              <p:pRg st="0" end="0"/>
                                            </p:txEl>
                                          </p:spTgt>
                                        </p:tgtEl>
                                        <p:attrNameLst>
                                          <p:attrName>fill.on</p:attrName>
                                        </p:attrNameLst>
                                      </p:cBhvr>
                                      <p:to>
                                        <p:strVal val="true"/>
                                      </p:to>
                                    </p:set>
                                  </p:childTnLst>
                                </p:cTn>
                              </p:par>
                            </p:childTnLst>
                          </p:cTn>
                        </p:par>
                      </p:childTnLst>
                    </p:cTn>
                  </p:par>
                </p:childTnLst>
              </p:cTn>
              <p:nextCondLst>
                <p:cond evt="onClick" delay="0">
                  <p:tgtEl>
                    <p:spTgt spid="114"/>
                  </p:tgtEl>
                </p:cond>
              </p:nextCondLst>
            </p:seq>
            <p:seq concurrent="1" nextAc="seek">
              <p:cTn id="54" restart="whenNotActive" fill="hold" evtFilter="cancelBubble" nodeType="interactiveSeq">
                <p:stCondLst>
                  <p:cond evt="onClick" delay="0">
                    <p:tgtEl>
                      <p:spTgt spid="115"/>
                    </p:tgtEl>
                  </p:cond>
                </p:stCondLst>
                <p:endSync evt="end" delay="0">
                  <p:rtn val="all"/>
                </p:endSync>
                <p:childTnLst>
                  <p:par>
                    <p:cTn id="55" fill="hold">
                      <p:stCondLst>
                        <p:cond delay="0"/>
                      </p:stCondLst>
                      <p:childTnLst>
                        <p:par>
                          <p:cTn id="56" fill="hold">
                            <p:stCondLst>
                              <p:cond delay="0"/>
                            </p:stCondLst>
                            <p:childTnLst>
                              <p:par>
                                <p:cTn id="57" presetID="19" presetClass="emph" presetSubtype="0" fill="remove" nodeType="withEffect">
                                  <p:stCondLst>
                                    <p:cond delay="0"/>
                                  </p:stCondLst>
                                  <p:childTnLst>
                                    <p:animClr clrSpc="rgb" dir="cw">
                                      <p:cBhvr override="childStyle">
                                        <p:cTn id="58" dur="500" fill="hold"/>
                                        <p:tgtEl>
                                          <p:spTgt spid="115"/>
                                        </p:tgtEl>
                                        <p:attrNameLst>
                                          <p:attrName>style.color</p:attrName>
                                        </p:attrNameLst>
                                      </p:cBhvr>
                                      <p:to>
                                        <a:srgbClr val="366092"/>
                                      </p:to>
                                    </p:animClr>
                                    <p:animClr clrSpc="rgb" dir="cw">
                                      <p:cBhvr>
                                        <p:cTn id="59" dur="500" fill="hold"/>
                                        <p:tgtEl>
                                          <p:spTgt spid="115"/>
                                        </p:tgtEl>
                                        <p:attrNameLst>
                                          <p:attrName>fillcolor</p:attrName>
                                        </p:attrNameLst>
                                      </p:cBhvr>
                                      <p:to>
                                        <a:srgbClr val="366092"/>
                                      </p:to>
                                    </p:animClr>
                                    <p:set>
                                      <p:cBhvr>
                                        <p:cTn id="60" dur="500" fill="hold"/>
                                        <p:tgtEl>
                                          <p:spTgt spid="115"/>
                                        </p:tgtEl>
                                        <p:attrNameLst>
                                          <p:attrName>fill.type</p:attrName>
                                        </p:attrNameLst>
                                      </p:cBhvr>
                                      <p:to>
                                        <p:strVal val="solid"/>
                                      </p:to>
                                    </p:set>
                                    <p:set>
                                      <p:cBhvr>
                                        <p:cTn id="61" dur="500" fill="hold"/>
                                        <p:tgtEl>
                                          <p:spTgt spid="115"/>
                                        </p:tgtEl>
                                        <p:attrNameLst>
                                          <p:attrName>fill.on</p:attrName>
                                        </p:attrNameLst>
                                      </p:cBhvr>
                                      <p:to>
                                        <p:strVal val="true"/>
                                      </p:to>
                                    </p:set>
                                  </p:childTnLst>
                                </p:cTn>
                              </p:par>
                              <p:par>
                                <p:cTn id="62" presetID="19" presetClass="emph" presetSubtype="0" fill="remove" nodeType="withEffect">
                                  <p:stCondLst>
                                    <p:cond delay="0"/>
                                  </p:stCondLst>
                                  <p:childTnLst>
                                    <p:animClr clrSpc="rgb" dir="cw">
                                      <p:cBhvr override="childStyle">
                                        <p:cTn id="63" dur="500" fill="hold"/>
                                        <p:tgtEl>
                                          <p:spTgt spid="93">
                                            <p:txEl>
                                              <p:pRg st="0" end="0"/>
                                            </p:txEl>
                                          </p:spTgt>
                                        </p:tgtEl>
                                        <p:attrNameLst>
                                          <p:attrName>style.color</p:attrName>
                                        </p:attrNameLst>
                                      </p:cBhvr>
                                      <p:to>
                                        <a:srgbClr val="FFFFFF"/>
                                      </p:to>
                                    </p:animClr>
                                    <p:animClr clrSpc="rgb" dir="cw">
                                      <p:cBhvr>
                                        <p:cTn id="64" dur="500" fill="hold"/>
                                        <p:tgtEl>
                                          <p:spTgt spid="93">
                                            <p:txEl>
                                              <p:pRg st="0" end="0"/>
                                            </p:txEl>
                                          </p:spTgt>
                                        </p:tgtEl>
                                        <p:attrNameLst>
                                          <p:attrName>fillcolor</p:attrName>
                                        </p:attrNameLst>
                                      </p:cBhvr>
                                      <p:to>
                                        <a:srgbClr val="FFFFFF"/>
                                      </p:to>
                                    </p:animClr>
                                    <p:set>
                                      <p:cBhvr>
                                        <p:cTn id="65" dur="500" fill="hold"/>
                                        <p:tgtEl>
                                          <p:spTgt spid="93">
                                            <p:txEl>
                                              <p:pRg st="0" end="0"/>
                                            </p:txEl>
                                          </p:spTgt>
                                        </p:tgtEl>
                                        <p:attrNameLst>
                                          <p:attrName>fill.type</p:attrName>
                                        </p:attrNameLst>
                                      </p:cBhvr>
                                      <p:to>
                                        <p:strVal val="solid"/>
                                      </p:to>
                                    </p:set>
                                    <p:set>
                                      <p:cBhvr>
                                        <p:cTn id="66" dur="500" fill="hold"/>
                                        <p:tgtEl>
                                          <p:spTgt spid="93">
                                            <p:txEl>
                                              <p:pRg st="0" end="0"/>
                                            </p:txEl>
                                          </p:spTgt>
                                        </p:tgtEl>
                                        <p:attrNameLst>
                                          <p:attrName>fill.on</p:attrName>
                                        </p:attrNameLst>
                                      </p:cBhvr>
                                      <p:to>
                                        <p:strVal val="true"/>
                                      </p:to>
                                    </p:set>
                                  </p:childTnLst>
                                </p:cTn>
                              </p:par>
                            </p:childTnLst>
                          </p:cTn>
                        </p:par>
                      </p:childTnLst>
                    </p:cTn>
                  </p:par>
                </p:childTnLst>
              </p:cTn>
              <p:nextCondLst>
                <p:cond evt="onClick" delay="0">
                  <p:tgtEl>
                    <p:spTgt spid="115"/>
                  </p:tgtEl>
                </p:cond>
              </p:nextCondLst>
            </p:seq>
            <p:seq concurrent="1" nextAc="seek">
              <p:cTn id="67" restart="whenNotActive" fill="hold" evtFilter="cancelBubble" nodeType="interactiveSeq">
                <p:stCondLst>
                  <p:cond evt="onClick" delay="0">
                    <p:tgtEl>
                      <p:spTgt spid="116"/>
                    </p:tgtEl>
                  </p:cond>
                </p:stCondLst>
                <p:endSync evt="end" delay="0">
                  <p:rtn val="all"/>
                </p:endSync>
                <p:childTnLst>
                  <p:par>
                    <p:cTn id="68" fill="hold">
                      <p:stCondLst>
                        <p:cond delay="0"/>
                      </p:stCondLst>
                      <p:childTnLst>
                        <p:par>
                          <p:cTn id="69" fill="hold">
                            <p:stCondLst>
                              <p:cond delay="0"/>
                            </p:stCondLst>
                            <p:childTnLst>
                              <p:par>
                                <p:cTn id="70" presetID="19" presetClass="emph" presetSubtype="0" fill="remove" nodeType="withEffect">
                                  <p:stCondLst>
                                    <p:cond delay="0"/>
                                  </p:stCondLst>
                                  <p:childTnLst>
                                    <p:animClr clrSpc="rgb" dir="cw">
                                      <p:cBhvr override="childStyle">
                                        <p:cTn id="71" dur="500" fill="hold"/>
                                        <p:tgtEl>
                                          <p:spTgt spid="116"/>
                                        </p:tgtEl>
                                        <p:attrNameLst>
                                          <p:attrName>style.color</p:attrName>
                                        </p:attrNameLst>
                                      </p:cBhvr>
                                      <p:to>
                                        <a:srgbClr val="366092"/>
                                      </p:to>
                                    </p:animClr>
                                    <p:animClr clrSpc="rgb" dir="cw">
                                      <p:cBhvr>
                                        <p:cTn id="72" dur="500" fill="hold"/>
                                        <p:tgtEl>
                                          <p:spTgt spid="116"/>
                                        </p:tgtEl>
                                        <p:attrNameLst>
                                          <p:attrName>fillcolor</p:attrName>
                                        </p:attrNameLst>
                                      </p:cBhvr>
                                      <p:to>
                                        <a:srgbClr val="366092"/>
                                      </p:to>
                                    </p:animClr>
                                    <p:set>
                                      <p:cBhvr>
                                        <p:cTn id="73" dur="500" fill="hold"/>
                                        <p:tgtEl>
                                          <p:spTgt spid="116"/>
                                        </p:tgtEl>
                                        <p:attrNameLst>
                                          <p:attrName>fill.type</p:attrName>
                                        </p:attrNameLst>
                                      </p:cBhvr>
                                      <p:to>
                                        <p:strVal val="solid"/>
                                      </p:to>
                                    </p:set>
                                    <p:set>
                                      <p:cBhvr>
                                        <p:cTn id="74" dur="500" fill="hold"/>
                                        <p:tgtEl>
                                          <p:spTgt spid="116"/>
                                        </p:tgtEl>
                                        <p:attrNameLst>
                                          <p:attrName>fill.on</p:attrName>
                                        </p:attrNameLst>
                                      </p:cBhvr>
                                      <p:to>
                                        <p:strVal val="true"/>
                                      </p:to>
                                    </p:set>
                                  </p:childTnLst>
                                </p:cTn>
                              </p:par>
                              <p:par>
                                <p:cTn id="75" presetID="19" presetClass="emph" presetSubtype="0" fill="remove" nodeType="withEffect">
                                  <p:stCondLst>
                                    <p:cond delay="0"/>
                                  </p:stCondLst>
                                  <p:childTnLst>
                                    <p:animClr clrSpc="rgb" dir="cw">
                                      <p:cBhvr override="childStyle">
                                        <p:cTn id="76" dur="500" fill="hold"/>
                                        <p:tgtEl>
                                          <p:spTgt spid="85">
                                            <p:txEl>
                                              <p:pRg st="0" end="0"/>
                                            </p:txEl>
                                          </p:spTgt>
                                        </p:tgtEl>
                                        <p:attrNameLst>
                                          <p:attrName>style.color</p:attrName>
                                        </p:attrNameLst>
                                      </p:cBhvr>
                                      <p:to>
                                        <a:srgbClr val="FFFFFF"/>
                                      </p:to>
                                    </p:animClr>
                                    <p:animClr clrSpc="rgb" dir="cw">
                                      <p:cBhvr>
                                        <p:cTn id="77" dur="500" fill="hold"/>
                                        <p:tgtEl>
                                          <p:spTgt spid="85">
                                            <p:txEl>
                                              <p:pRg st="0" end="0"/>
                                            </p:txEl>
                                          </p:spTgt>
                                        </p:tgtEl>
                                        <p:attrNameLst>
                                          <p:attrName>fillcolor</p:attrName>
                                        </p:attrNameLst>
                                      </p:cBhvr>
                                      <p:to>
                                        <a:srgbClr val="FFFFFF"/>
                                      </p:to>
                                    </p:animClr>
                                    <p:set>
                                      <p:cBhvr>
                                        <p:cTn id="78" dur="500" fill="hold"/>
                                        <p:tgtEl>
                                          <p:spTgt spid="85">
                                            <p:txEl>
                                              <p:pRg st="0" end="0"/>
                                            </p:txEl>
                                          </p:spTgt>
                                        </p:tgtEl>
                                        <p:attrNameLst>
                                          <p:attrName>fill.type</p:attrName>
                                        </p:attrNameLst>
                                      </p:cBhvr>
                                      <p:to>
                                        <p:strVal val="solid"/>
                                      </p:to>
                                    </p:set>
                                    <p:set>
                                      <p:cBhvr>
                                        <p:cTn id="79" dur="500" fill="hold"/>
                                        <p:tgtEl>
                                          <p:spTgt spid="85">
                                            <p:txEl>
                                              <p:pRg st="0" end="0"/>
                                            </p:txEl>
                                          </p:spTgt>
                                        </p:tgtEl>
                                        <p:attrNameLst>
                                          <p:attrName>fill.on</p:attrName>
                                        </p:attrNameLst>
                                      </p:cBhvr>
                                      <p:to>
                                        <p:strVal val="true"/>
                                      </p:to>
                                    </p:set>
                                  </p:childTnLst>
                                </p:cTn>
                              </p:par>
                            </p:childTnLst>
                          </p:cTn>
                        </p:par>
                      </p:childTnLst>
                    </p:cTn>
                  </p:par>
                </p:childTnLst>
              </p:cTn>
              <p:nextCondLst>
                <p:cond evt="onClick" delay="0">
                  <p:tgtEl>
                    <p:spTgt spid="116"/>
                  </p:tgtEl>
                </p:cond>
              </p:nextCondLst>
            </p:seq>
            <p:seq concurrent="1" nextAc="seek">
              <p:cTn id="80" restart="whenNotActive" fill="hold" evtFilter="cancelBubble" nodeType="interactiveSeq">
                <p:stCondLst>
                  <p:cond evt="onClick" delay="0">
                    <p:tgtEl>
                      <p:spTgt spid="127"/>
                    </p:tgtEl>
                  </p:cond>
                </p:stCondLst>
                <p:endSync evt="end" delay="0">
                  <p:rtn val="all"/>
                </p:endSync>
                <p:childTnLst>
                  <p:par>
                    <p:cTn id="81" fill="hold">
                      <p:stCondLst>
                        <p:cond delay="0"/>
                      </p:stCondLst>
                      <p:childTnLst>
                        <p:par>
                          <p:cTn id="82" fill="hold">
                            <p:stCondLst>
                              <p:cond delay="0"/>
                            </p:stCondLst>
                            <p:childTnLst>
                              <p:par>
                                <p:cTn id="83"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84" dur="2000" fill="hold"/>
                                        <p:tgtEl>
                                          <p:spTgt spid="140"/>
                                        </p:tgtEl>
                                        <p:attrNameLst>
                                          <p:attrName>ppt_x</p:attrName>
                                          <p:attrName>ppt_y</p:attrName>
                                        </p:attrNameLst>
                                      </p:cBhvr>
                                    </p:animMotion>
                                  </p:childTnLst>
                                </p:cTn>
                              </p:par>
                              <p:par>
                                <p:cTn id="85"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6" dur="2000" fill="hold"/>
                                        <p:tgtEl>
                                          <p:spTgt spid="141"/>
                                        </p:tgtEl>
                                        <p:attrNameLst>
                                          <p:attrName>ppt_x</p:attrName>
                                          <p:attrName>ppt_y</p:attrName>
                                        </p:attrNameLst>
                                      </p:cBhvr>
                                    </p:animMotion>
                                  </p:childTnLst>
                                </p:cTn>
                              </p:par>
                              <p:par>
                                <p:cTn id="8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8" dur="2000" fill="hold"/>
                                        <p:tgtEl>
                                          <p:spTgt spid="142"/>
                                        </p:tgtEl>
                                        <p:attrNameLst>
                                          <p:attrName>ppt_x</p:attrName>
                                          <p:attrName>ppt_y</p:attrName>
                                        </p:attrNameLst>
                                      </p:cBhvr>
                                    </p:animMotion>
                                  </p:childTnLst>
                                </p:cTn>
                              </p:par>
                              <p:par>
                                <p:cTn id="8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90" dur="2000" fill="hold"/>
                                        <p:tgtEl>
                                          <p:spTgt spid="143"/>
                                        </p:tgtEl>
                                        <p:attrNameLst>
                                          <p:attrName>ppt_x</p:attrName>
                                          <p:attrName>ppt_y</p:attrName>
                                        </p:attrNameLst>
                                      </p:cBhvr>
                                    </p:animMotion>
                                  </p:childTnLst>
                                </p:cTn>
                              </p:par>
                              <p:par>
                                <p:cTn id="91"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92" dur="2000" fill="hold"/>
                                        <p:tgtEl>
                                          <p:spTgt spid="139"/>
                                        </p:tgtEl>
                                        <p:attrNameLst>
                                          <p:attrName>ppt_x</p:attrName>
                                          <p:attrName>ppt_y</p:attrName>
                                        </p:attrNameLst>
                                      </p:cBhvr>
                                      <p:rCtr x="46" y="3133"/>
                                    </p:animMotion>
                                  </p:childTnLst>
                                </p:cTn>
                              </p:par>
                              <p:par>
                                <p:cTn id="93"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94" dur="2000" fill="hold"/>
                                        <p:tgtEl>
                                          <p:spTgt spid="144"/>
                                        </p:tgtEl>
                                        <p:attrNameLst>
                                          <p:attrName>ppt_x</p:attrName>
                                          <p:attrName>ppt_y</p:attrName>
                                        </p:attrNameLst>
                                      </p:cBhvr>
                                      <p:rCtr x="46" y="3133"/>
                                    </p:animMotion>
                                  </p:childTnLst>
                                </p:cTn>
                              </p:par>
                              <p:par>
                                <p:cTn id="95"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96" dur="2000" fill="hold"/>
                                        <p:tgtEl>
                                          <p:spTgt spid="145"/>
                                        </p:tgtEl>
                                        <p:attrNameLst>
                                          <p:attrName>ppt_x</p:attrName>
                                          <p:attrName>ppt_y</p:attrName>
                                        </p:attrNameLst>
                                      </p:cBhvr>
                                    </p:animMotion>
                                  </p:childTnLst>
                                </p:cTn>
                              </p:par>
                              <p:par>
                                <p:cTn id="9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98" dur="2000" fill="hold"/>
                                        <p:tgtEl>
                                          <p:spTgt spid="146"/>
                                        </p:tgtEl>
                                        <p:attrNameLst>
                                          <p:attrName>ppt_x</p:attrName>
                                          <p:attrName>ppt_y</p:attrName>
                                        </p:attrNameLst>
                                      </p:cBhvr>
                                    </p:animMotion>
                                  </p:childTnLst>
                                </p:cTn>
                              </p:par>
                              <p:par>
                                <p:cTn id="99"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100" dur="2000" fill="hold"/>
                                        <p:tgtEl>
                                          <p:spTgt spid="138"/>
                                        </p:tgtEl>
                                        <p:attrNameLst>
                                          <p:attrName>ppt_x</p:attrName>
                                          <p:attrName>ppt_y</p:attrName>
                                        </p:attrNameLst>
                                      </p:cBhvr>
                                    </p:animMotion>
                                  </p:childTnLst>
                                </p:cTn>
                              </p:par>
                            </p:childTnLst>
                          </p:cTn>
                        </p:par>
                      </p:childTnLst>
                    </p:cTn>
                  </p:par>
                </p:childTnLst>
              </p:cTn>
              <p:nextCondLst>
                <p:cond evt="onClick" delay="0">
                  <p:tgtEl>
                    <p:spTgt spid="127"/>
                  </p:tgtEl>
                </p:cond>
              </p:nextCondLst>
            </p:seq>
          </p:childTnLst>
        </p:cTn>
      </p:par>
    </p:tnLst>
    <p:bldLst>
      <p:bldP spid="139" grpId="0"/>
      <p:bldP spid="144" grpId="0"/>
      <p:bldP spid="145" grpId="0"/>
      <p:bldP spid="14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7" name="Freeform 27"/>
          <p:cNvSpPr/>
          <p:nvPr/>
        </p:nvSpPr>
        <p:spPr>
          <a:xfrm>
            <a:off x="2866280" y="1821903"/>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4"/>
                </a:ext>
              </a:extLst>
            </a:blip>
            <a:stretch>
              <a:fillRect/>
            </a:stretch>
          </a:blipFill>
        </p:spPr>
      </p:sp>
      <p:sp>
        <p:nvSpPr>
          <p:cNvPr id="79" name="TextBox 79"/>
          <p:cNvSpPr txBox="1"/>
          <p:nvPr/>
        </p:nvSpPr>
        <p:spPr>
          <a:xfrm>
            <a:off x="3666314" y="1763696"/>
            <a:ext cx="25820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nhân</a:t>
            </a:r>
            <a:r>
              <a:rPr lang="en-US" sz="2400" dirty="0" smtClean="0">
                <a:solidFill>
                  <a:srgbClr val="272727"/>
                </a:solidFill>
                <a:latin typeface="Faustina Bold"/>
              </a:rPr>
              <a:t> </a:t>
            </a:r>
            <a:r>
              <a:rPr lang="en-US" sz="2400" dirty="0" err="1" smtClean="0">
                <a:solidFill>
                  <a:srgbClr val="272727"/>
                </a:solidFill>
                <a:latin typeface="Faustina Bold"/>
              </a:rPr>
              <a:t>viên</a:t>
            </a:r>
            <a:endParaRPr lang="en-US" sz="2400" dirty="0">
              <a:solidFill>
                <a:srgbClr val="272727"/>
              </a:solidFill>
              <a:latin typeface="Faustina Bold"/>
            </a:endParaRPr>
          </a:p>
        </p:txBody>
      </p:sp>
      <p:grpSp>
        <p:nvGrpSpPr>
          <p:cNvPr id="28" name="Group 27"/>
          <p:cNvGrpSpPr/>
          <p:nvPr/>
        </p:nvGrpSpPr>
        <p:grpSpPr>
          <a:xfrm>
            <a:off x="2866280" y="2459422"/>
            <a:ext cx="3077320" cy="594570"/>
            <a:chOff x="2866280" y="2552834"/>
            <a:chExt cx="3382120" cy="755511"/>
          </a:xfrm>
        </p:grpSpPr>
        <p:sp>
          <p:nvSpPr>
            <p:cNvPr id="15" name="Rectangle 14"/>
            <p:cNvSpPr/>
            <p:nvPr/>
          </p:nvSpPr>
          <p:spPr>
            <a:xfrm>
              <a:off x="2866280" y="2552834"/>
              <a:ext cx="3382120" cy="7555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a:solidFill>
                    <a:schemeClr val="bg1"/>
                  </a:solidFill>
                  <a:latin typeface="Faustina Bold"/>
                </a:rPr>
                <a:t>nhân</a:t>
              </a:r>
              <a:r>
                <a:rPr lang="en-US" sz="2000" dirty="0">
                  <a:solidFill>
                    <a:schemeClr val="bg1"/>
                  </a:solidFill>
                  <a:latin typeface="Faustina Bold"/>
                </a:rPr>
                <a:t> </a:t>
              </a:r>
              <a:r>
                <a:rPr lang="en-US" sz="2000" dirty="0" err="1">
                  <a:solidFill>
                    <a:schemeClr val="bg1"/>
                  </a:solidFill>
                  <a:latin typeface="Faustina Bold"/>
                </a:rPr>
                <a:t>viên</a:t>
              </a:r>
              <a:r>
                <a:rPr lang="en-US" sz="2000" dirty="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18" name="Picture 17"/>
            <p:cNvPicPr>
              <a:picLocks noChangeAspect="1"/>
            </p:cNvPicPr>
            <p:nvPr/>
          </p:nvPicPr>
          <p:blipFill>
            <a:blip r:embed="rId25" cstate="print">
              <a:biLevel thresh="50000"/>
              <a:extLst>
                <a:ext uri="{BEBA8EAE-BF5A-486C-A8C5-ECC9F3942E4B}">
                  <a14:imgProps xmlns:a14="http://schemas.microsoft.com/office/drawing/2010/main">
                    <a14:imgLayer r:embed="rId26">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029018" y="2746270"/>
              <a:ext cx="380917" cy="380917"/>
            </a:xfrm>
            <a:prstGeom prst="rect">
              <a:avLst/>
            </a:prstGeom>
          </p:spPr>
        </p:pic>
      </p:grpSp>
      <p:graphicFrame>
        <p:nvGraphicFramePr>
          <p:cNvPr id="83" name="Table 57"/>
          <p:cNvGraphicFramePr>
            <a:graphicFrameLocks noGrp="1"/>
          </p:cNvGraphicFramePr>
          <p:nvPr>
            <p:extLst>
              <p:ext uri="{D42A27DB-BD31-4B8C-83A1-F6EECF244321}">
                <p14:modId xmlns:p14="http://schemas.microsoft.com/office/powerpoint/2010/main" val="1291930559"/>
              </p:ext>
            </p:extLst>
          </p:nvPr>
        </p:nvGraphicFramePr>
        <p:xfrm>
          <a:off x="2866279" y="3699553"/>
          <a:ext cx="10278009" cy="3980289"/>
        </p:xfrm>
        <a:graphic>
          <a:graphicData uri="http://schemas.openxmlformats.org/drawingml/2006/table">
            <a:tbl>
              <a:tblPr/>
              <a:tblGrid>
                <a:gridCol w="562719">
                  <a:extLst>
                    <a:ext uri="{9D8B030D-6E8A-4147-A177-3AD203B41FA5}">
                      <a16:colId xmlns:a16="http://schemas.microsoft.com/office/drawing/2014/main" val="1492936209"/>
                    </a:ext>
                  </a:extLst>
                </a:gridCol>
                <a:gridCol w="2286002">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4"/>
                    </a:ext>
                  </a:extLst>
                </a:gridCol>
                <a:gridCol w="1524000">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580478">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ID</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Họ</a:t>
                      </a:r>
                      <a:r>
                        <a:rPr lang="en-US" sz="1600" baseline="0" dirty="0" smtClean="0">
                          <a:solidFill>
                            <a:srgbClr val="FFFFFF"/>
                          </a:solidFill>
                          <a:latin typeface="Faustina Bold"/>
                        </a:rPr>
                        <a:t> </a:t>
                      </a:r>
                      <a:r>
                        <a:rPr lang="en-US" sz="1600" baseline="0" dirty="0" err="1" smtClean="0">
                          <a:solidFill>
                            <a:srgbClr val="FFFFFF"/>
                          </a:solidFill>
                          <a:latin typeface="Faustina Bold"/>
                        </a:rPr>
                        <a:t>và</a:t>
                      </a:r>
                      <a:r>
                        <a:rPr lang="en-US" sz="1600" baseline="0" dirty="0" smtClean="0">
                          <a:solidFill>
                            <a:srgbClr val="FFFFFF"/>
                          </a:solidFill>
                          <a:latin typeface="Faustina Bold"/>
                        </a:rPr>
                        <a:t> </a:t>
                      </a:r>
                      <a:r>
                        <a:rPr lang="en-US" sz="1600" baseline="0" dirty="0" err="1" smtClean="0">
                          <a:solidFill>
                            <a:srgbClr val="FFFFFF"/>
                          </a:solidFill>
                          <a:latin typeface="Faustina Bold"/>
                        </a:rPr>
                        <a:t>tên</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Email</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Số</a:t>
                      </a:r>
                      <a:r>
                        <a:rPr lang="en-US" sz="1600" baseline="0" dirty="0" smtClean="0">
                          <a:solidFill>
                            <a:srgbClr val="FFFFFF"/>
                          </a:solidFill>
                          <a:latin typeface="Faustina Bold"/>
                        </a:rPr>
                        <a:t> </a:t>
                      </a:r>
                      <a:r>
                        <a:rPr lang="en-US" sz="1600" baseline="0" dirty="0" err="1" smtClean="0">
                          <a:solidFill>
                            <a:srgbClr val="FFFFFF"/>
                          </a:solidFill>
                          <a:latin typeface="Faustina Bold"/>
                        </a:rPr>
                        <a:t>điện</a:t>
                      </a:r>
                      <a:r>
                        <a:rPr lang="en-US" sz="1600" baseline="0" dirty="0" smtClean="0">
                          <a:solidFill>
                            <a:srgbClr val="FFFFFF"/>
                          </a:solidFill>
                          <a:latin typeface="Faustina Bold"/>
                        </a:rPr>
                        <a:t> </a:t>
                      </a:r>
                      <a:r>
                        <a:rPr lang="en-US" sz="1600" baseline="0" dirty="0" err="1" smtClean="0">
                          <a:solidFill>
                            <a:srgbClr val="FFFFFF"/>
                          </a:solidFill>
                          <a:latin typeface="Faustina Bold"/>
                        </a:rPr>
                        <a:t>thoại</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Chức</a:t>
                      </a:r>
                      <a:r>
                        <a:rPr lang="en-US" sz="1600" kern="1200" baseline="0" dirty="0" smtClean="0">
                          <a:solidFill>
                            <a:srgbClr val="FFFFFF"/>
                          </a:solidFill>
                          <a:latin typeface="Faustina Bold"/>
                          <a:ea typeface="+mn-ea"/>
                          <a:cs typeface="+mn-cs"/>
                        </a:rPr>
                        <a:t> </a:t>
                      </a:r>
                      <a:r>
                        <a:rPr lang="en-US" sz="1600" kern="1200" baseline="0" dirty="0" err="1" smtClean="0">
                          <a:solidFill>
                            <a:srgbClr val="FFFFFF"/>
                          </a:solidFill>
                          <a:latin typeface="Faustina Bold"/>
                          <a:ea typeface="+mn-ea"/>
                          <a:cs typeface="+mn-cs"/>
                        </a:rPr>
                        <a:t>vụ</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8514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Stelle</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stelledatrashcake@gmail.com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0921583727</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Quản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lý</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989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Đinh</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Quốc</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Việt</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quocviet@gmail.com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0921378673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798992">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Phạm</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Trứng</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ts val="2373"/>
                        </a:lnSpc>
                        <a:spcBef>
                          <a:spcPts val="0"/>
                        </a:spcBef>
                        <a:spcAft>
                          <a:spcPts val="0"/>
                        </a:spcAft>
                        <a:buClrTx/>
                        <a:buSzTx/>
                        <a:buFontTx/>
                        <a:buNone/>
                        <a:tabLst/>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phamtrung.egg@gmail.com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0373466654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71050">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ntpa@gmail.com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0933423828</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bl>
          </a:graphicData>
        </a:graphic>
      </p:graphicFrame>
      <p:sp>
        <p:nvSpPr>
          <p:cNvPr id="87" name="TextBox 81"/>
          <p:cNvSpPr txBox="1"/>
          <p:nvPr/>
        </p:nvSpPr>
        <p:spPr>
          <a:xfrm>
            <a:off x="2866279" y="3138468"/>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nhân</a:t>
            </a:r>
            <a:r>
              <a:rPr lang="en-US" sz="2000" dirty="0" smtClean="0">
                <a:solidFill>
                  <a:srgbClr val="272727"/>
                </a:solidFill>
                <a:latin typeface="Faustina Bold"/>
              </a:rPr>
              <a:t> </a:t>
            </a:r>
            <a:r>
              <a:rPr lang="en-US" sz="2000" dirty="0" err="1" smtClean="0">
                <a:solidFill>
                  <a:srgbClr val="272727"/>
                </a:solidFill>
                <a:latin typeface="Faustina Bold"/>
              </a:rPr>
              <a:t>viên</a:t>
            </a:r>
            <a:endParaRPr lang="en-US" sz="2000" dirty="0">
              <a:solidFill>
                <a:srgbClr val="272727"/>
              </a:solidFill>
              <a:latin typeface="Faustina Bold"/>
            </a:endParaRPr>
          </a:p>
        </p:txBody>
      </p:sp>
      <p:sp>
        <p:nvSpPr>
          <p:cNvPr id="91" name="Freeform 40"/>
          <p:cNvSpPr/>
          <p:nvPr/>
        </p:nvSpPr>
        <p:spPr>
          <a:xfrm>
            <a:off x="11818322" y="7923867"/>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94" name="TextBox 41"/>
          <p:cNvSpPr txBox="1"/>
          <p:nvPr/>
        </p:nvSpPr>
        <p:spPr>
          <a:xfrm>
            <a:off x="11818323" y="7923867"/>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97" name="Freeform 40"/>
          <p:cNvSpPr/>
          <p:nvPr/>
        </p:nvSpPr>
        <p:spPr>
          <a:xfrm>
            <a:off x="11366944" y="7923867"/>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99" name="Rectangle 98"/>
          <p:cNvSpPr/>
          <p:nvPr/>
        </p:nvSpPr>
        <p:spPr>
          <a:xfrm>
            <a:off x="11439944" y="7944480"/>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05" name="Freeform 40">
            <a:hlinkClick r:id="rId27" action="ppaction://hlinksldjump"/>
          </p:cNvPr>
          <p:cNvSpPr/>
          <p:nvPr/>
        </p:nvSpPr>
        <p:spPr>
          <a:xfrm>
            <a:off x="9993355" y="7910848"/>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9" name="TextBox 41">
            <a:hlinkClick r:id="rId27" action="ppaction://hlinksldjump"/>
          </p:cNvPr>
          <p:cNvSpPr txBox="1"/>
          <p:nvPr/>
        </p:nvSpPr>
        <p:spPr>
          <a:xfrm>
            <a:off x="9993356" y="7918379"/>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38" name="Group 37"/>
          <p:cNvGrpSpPr/>
          <p:nvPr/>
        </p:nvGrpSpPr>
        <p:grpSpPr>
          <a:xfrm>
            <a:off x="12009776" y="4510873"/>
            <a:ext cx="943056" cy="472539"/>
            <a:chOff x="9067800" y="1283495"/>
            <a:chExt cx="943056" cy="472539"/>
          </a:xfrm>
        </p:grpSpPr>
        <p:sp>
          <p:nvSpPr>
            <p:cNvPr id="31" name="Rectangle 30"/>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21" name="Rectangle 120"/>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23" name="Group 122"/>
          <p:cNvGrpSpPr/>
          <p:nvPr/>
        </p:nvGrpSpPr>
        <p:grpSpPr>
          <a:xfrm>
            <a:off x="12009776" y="5370454"/>
            <a:ext cx="943056" cy="472539"/>
            <a:chOff x="9067800" y="1283495"/>
            <a:chExt cx="943056" cy="472539"/>
          </a:xfrm>
        </p:grpSpPr>
        <p:sp>
          <p:nvSpPr>
            <p:cNvPr id="124" name="Rectangle 123"/>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26" name="Rectangle 125"/>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28" name="Group 127"/>
          <p:cNvGrpSpPr/>
          <p:nvPr/>
        </p:nvGrpSpPr>
        <p:grpSpPr>
          <a:xfrm>
            <a:off x="12009776" y="6163767"/>
            <a:ext cx="943056" cy="472539"/>
            <a:chOff x="9067800" y="1283495"/>
            <a:chExt cx="943056" cy="472539"/>
          </a:xfrm>
        </p:grpSpPr>
        <p:sp>
          <p:nvSpPr>
            <p:cNvPr id="129" name="Rectangle 128"/>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31" name="Rectangle 130"/>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33" name="Group 132"/>
          <p:cNvGrpSpPr/>
          <p:nvPr/>
        </p:nvGrpSpPr>
        <p:grpSpPr>
          <a:xfrm>
            <a:off x="12009776" y="7023348"/>
            <a:ext cx="943056" cy="472539"/>
            <a:chOff x="9067800" y="1283495"/>
            <a:chExt cx="943056" cy="472539"/>
          </a:xfrm>
        </p:grpSpPr>
        <p:sp>
          <p:nvSpPr>
            <p:cNvPr id="134" name="Rectangle 133"/>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36" name="Rectangle 135"/>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4" name="Rectangle 13">
            <a:hlinkClick r:id="rId32" action="ppaction://hlinksldjump"/>
          </p:cNvPr>
          <p:cNvSpPr/>
          <p:nvPr/>
        </p:nvSpPr>
        <p:spPr>
          <a:xfrm>
            <a:off x="2739718" y="2357150"/>
            <a:ext cx="3356282" cy="781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2"/>
          <p:cNvGrpSpPr/>
          <p:nvPr/>
        </p:nvGrpSpPr>
        <p:grpSpPr>
          <a:xfrm>
            <a:off x="0" y="0"/>
            <a:ext cx="2560906" cy="10287000"/>
            <a:chOff x="0" y="0"/>
            <a:chExt cx="1053314" cy="2709333"/>
          </a:xfrm>
        </p:grpSpPr>
        <p:sp>
          <p:nvSpPr>
            <p:cNvPr id="80"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81"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82"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3" action="ppaction://hlinksldjump"/>
              </a:rPr>
              <a:t>Loại</a:t>
            </a:r>
            <a:r>
              <a:rPr lang="en-US" sz="1400" dirty="0" smtClean="0">
                <a:solidFill>
                  <a:schemeClr val="bg1">
                    <a:lumMod val="85000"/>
                  </a:schemeClr>
                </a:solidFill>
                <a:latin typeface="Faustina"/>
                <a:hlinkClick r:id="rId33" action="ppaction://hlinksldjump"/>
              </a:rPr>
              <a:t> </a:t>
            </a:r>
            <a:r>
              <a:rPr lang="en-US" sz="1400" dirty="0" err="1" smtClean="0">
                <a:solidFill>
                  <a:schemeClr val="bg1">
                    <a:lumMod val="85000"/>
                  </a:schemeClr>
                </a:solidFill>
                <a:latin typeface="Faustina"/>
                <a:hlinkClick r:id="rId33" action="ppaction://hlinksldjump"/>
              </a:rPr>
              <a:t>phòng</a:t>
            </a:r>
            <a:endParaRPr lang="en-US" sz="1400" dirty="0">
              <a:solidFill>
                <a:schemeClr val="bg1">
                  <a:lumMod val="85000"/>
                </a:schemeClr>
              </a:solidFill>
              <a:latin typeface="Faustina"/>
            </a:endParaRPr>
          </a:p>
        </p:txBody>
      </p:sp>
      <p:sp>
        <p:nvSpPr>
          <p:cNvPr id="84"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4" action="ppaction://hlinksldjump"/>
              </a:rPr>
              <a:t>Danh</a:t>
            </a:r>
            <a:r>
              <a:rPr lang="en-US" sz="1400" dirty="0" smtClean="0">
                <a:solidFill>
                  <a:schemeClr val="bg1">
                    <a:lumMod val="85000"/>
                  </a:schemeClr>
                </a:solidFill>
                <a:latin typeface="Faustina"/>
                <a:hlinkClick r:id="rId34" action="ppaction://hlinksldjump"/>
              </a:rPr>
              <a:t> </a:t>
            </a:r>
            <a:r>
              <a:rPr lang="en-US" sz="1400" dirty="0" err="1" smtClean="0">
                <a:solidFill>
                  <a:schemeClr val="bg1">
                    <a:lumMod val="85000"/>
                  </a:schemeClr>
                </a:solidFill>
                <a:latin typeface="Faustina"/>
                <a:hlinkClick r:id="rId34" action="ppaction://hlinksldjump"/>
              </a:rPr>
              <a:t>sách</a:t>
            </a:r>
            <a:r>
              <a:rPr lang="en-US" sz="1400" dirty="0" smtClean="0">
                <a:solidFill>
                  <a:schemeClr val="bg1">
                    <a:lumMod val="85000"/>
                  </a:schemeClr>
                </a:solidFill>
                <a:latin typeface="Faustina"/>
                <a:hlinkClick r:id="rId34" action="ppaction://hlinksldjump"/>
              </a:rPr>
              <a:t> </a:t>
            </a:r>
            <a:r>
              <a:rPr lang="en-US" sz="1400" dirty="0" err="1" smtClean="0">
                <a:solidFill>
                  <a:schemeClr val="bg1">
                    <a:lumMod val="85000"/>
                  </a:schemeClr>
                </a:solidFill>
                <a:latin typeface="Faustina"/>
                <a:hlinkClick r:id="rId34" action="ppaction://hlinksldjump"/>
              </a:rPr>
              <a:t>phòng</a:t>
            </a:r>
            <a:endParaRPr lang="en-US" sz="1400" dirty="0">
              <a:solidFill>
                <a:schemeClr val="bg1">
                  <a:lumMod val="85000"/>
                </a:schemeClr>
              </a:solidFill>
              <a:latin typeface="Faustina"/>
            </a:endParaRPr>
          </a:p>
        </p:txBody>
      </p:sp>
      <p:grpSp>
        <p:nvGrpSpPr>
          <p:cNvPr id="85" name="Group 5"/>
          <p:cNvGrpSpPr/>
          <p:nvPr/>
        </p:nvGrpSpPr>
        <p:grpSpPr>
          <a:xfrm>
            <a:off x="382780" y="1756034"/>
            <a:ext cx="563034" cy="601116"/>
            <a:chOff x="0" y="0"/>
            <a:chExt cx="1171795" cy="1171795"/>
          </a:xfrm>
        </p:grpSpPr>
        <p:grpSp>
          <p:nvGrpSpPr>
            <p:cNvPr id="86" name="Group 6"/>
            <p:cNvGrpSpPr/>
            <p:nvPr/>
          </p:nvGrpSpPr>
          <p:grpSpPr>
            <a:xfrm>
              <a:off x="0" y="0"/>
              <a:ext cx="1171795" cy="1171795"/>
              <a:chOff x="0" y="0"/>
              <a:chExt cx="812800" cy="812800"/>
            </a:xfrm>
          </p:grpSpPr>
          <p:sp>
            <p:nvSpPr>
              <p:cNvPr id="89"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90"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88"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92" name="Group 10"/>
          <p:cNvGrpSpPr/>
          <p:nvPr/>
        </p:nvGrpSpPr>
        <p:grpSpPr>
          <a:xfrm>
            <a:off x="6037" y="8917647"/>
            <a:ext cx="2554869" cy="1488579"/>
            <a:chOff x="0" y="0"/>
            <a:chExt cx="1053314" cy="443205"/>
          </a:xfrm>
        </p:grpSpPr>
        <p:sp>
          <p:nvSpPr>
            <p:cNvPr id="93"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95"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96" name="Freeform 13">
            <a:hlinkClick r:id="rId3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36">
              <a:extLst>
                <a:ext uri="{96DAC541-7B7A-43D3-8B79-37D633B846F1}">
                  <asvg:svgBlip xmlns:asvg="http://schemas.microsoft.com/office/drawing/2016/SVG/main" xmlns="" r:embed="rId6"/>
                </a:ext>
              </a:extLst>
            </a:blip>
            <a:stretch>
              <a:fillRect/>
            </a:stretch>
          </a:blipFill>
        </p:spPr>
      </p:sp>
      <p:sp>
        <p:nvSpPr>
          <p:cNvPr id="98"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7">
              <a:extLst>
                <a:ext uri="{96DAC541-7B7A-43D3-8B79-37D633B846F1}">
                  <asvg:svgBlip xmlns:asvg="http://schemas.microsoft.com/office/drawing/2016/SVG/main" xmlns="" r:embed="rId8"/>
                </a:ext>
              </a:extLst>
            </a:blip>
            <a:stretch>
              <a:fillRect/>
            </a:stretch>
          </a:blipFill>
        </p:spPr>
      </p:sp>
      <p:sp>
        <p:nvSpPr>
          <p:cNvPr id="100"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8">
              <a:extLst>
                <a:ext uri="{96DAC541-7B7A-43D3-8B79-37D633B846F1}">
                  <asvg:svgBlip xmlns:asvg="http://schemas.microsoft.com/office/drawing/2016/SVG/main" xmlns="" r:embed="rId10"/>
                </a:ext>
              </a:extLst>
            </a:blip>
            <a:stretch>
              <a:fillRect/>
            </a:stretch>
          </a:blipFill>
        </p:spPr>
      </p:sp>
      <p:sp>
        <p:nvSpPr>
          <p:cNvPr id="101"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9">
              <a:extLst>
                <a:ext uri="{96DAC541-7B7A-43D3-8B79-37D633B846F1}">
                  <asvg:svgBlip xmlns:asvg="http://schemas.microsoft.com/office/drawing/2016/SVG/main" xmlns="" r:embed="rId14"/>
                </a:ext>
              </a:extLst>
            </a:blip>
            <a:stretch>
              <a:fillRect/>
            </a:stretch>
          </a:blipFill>
        </p:spPr>
      </p:sp>
      <p:sp>
        <p:nvSpPr>
          <p:cNvPr id="102"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40">
              <a:extLst>
                <a:ext uri="{96DAC541-7B7A-43D3-8B79-37D633B846F1}">
                  <asvg:svgBlip xmlns:asvg="http://schemas.microsoft.com/office/drawing/2016/SVG/main" xmlns="" r:embed="rId18"/>
                </a:ext>
              </a:extLst>
            </a:blip>
            <a:stretch>
              <a:fillRect/>
            </a:stretch>
          </a:blipFill>
        </p:spPr>
      </p:sp>
      <p:grpSp>
        <p:nvGrpSpPr>
          <p:cNvPr id="103" name="Group 58"/>
          <p:cNvGrpSpPr/>
          <p:nvPr/>
        </p:nvGrpSpPr>
        <p:grpSpPr>
          <a:xfrm>
            <a:off x="193218" y="9247317"/>
            <a:ext cx="601733" cy="646509"/>
            <a:chOff x="0" y="0"/>
            <a:chExt cx="812800" cy="812800"/>
          </a:xfrm>
        </p:grpSpPr>
        <p:sp>
          <p:nvSpPr>
            <p:cNvPr id="106"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1"/>
              <a:stretch>
                <a:fillRect l="-50000" r="-50000"/>
              </a:stretch>
            </a:blipFill>
          </p:spPr>
        </p:sp>
      </p:grpSp>
      <p:sp>
        <p:nvSpPr>
          <p:cNvPr id="107"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08"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1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7" action="ppaction://hlinksldjump"/>
              </a:rPr>
              <a:t>Trang</a:t>
            </a:r>
            <a:r>
              <a:rPr lang="en-US" sz="1600" dirty="0">
                <a:solidFill>
                  <a:srgbClr val="FFFFFF"/>
                </a:solidFill>
                <a:latin typeface="Faustina"/>
                <a:hlinkClick r:id="rId27" action="ppaction://hlinksldjump"/>
              </a:rPr>
              <a:t> </a:t>
            </a:r>
            <a:r>
              <a:rPr lang="en-US" sz="1600" dirty="0" err="1">
                <a:solidFill>
                  <a:srgbClr val="FFFFFF"/>
                </a:solidFill>
                <a:latin typeface="Faustina"/>
                <a:hlinkClick r:id="rId27" action="ppaction://hlinksldjump"/>
              </a:rPr>
              <a:t>chủ</a:t>
            </a:r>
            <a:endParaRPr lang="en-US" sz="1600" dirty="0">
              <a:solidFill>
                <a:srgbClr val="FFFFFF"/>
              </a:solidFill>
              <a:latin typeface="Faustina"/>
            </a:endParaRPr>
          </a:p>
        </p:txBody>
      </p:sp>
      <p:sp>
        <p:nvSpPr>
          <p:cNvPr id="11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2" action="ppaction://hlinksldjump"/>
              </a:rPr>
              <a:t>Nhân</a:t>
            </a:r>
            <a:r>
              <a:rPr lang="en-US" sz="1600" dirty="0">
                <a:solidFill>
                  <a:srgbClr val="FFFFFF"/>
                </a:solidFill>
                <a:latin typeface="Faustina"/>
                <a:hlinkClick r:id="rId42" action="ppaction://hlinksldjump"/>
              </a:rPr>
              <a:t> </a:t>
            </a:r>
            <a:r>
              <a:rPr lang="en-US" sz="1600" dirty="0" err="1">
                <a:solidFill>
                  <a:srgbClr val="FFFFFF"/>
                </a:solidFill>
                <a:latin typeface="Faustina"/>
                <a:hlinkClick r:id="rId42" action="ppaction://hlinksldjump"/>
              </a:rPr>
              <a:t>viên</a:t>
            </a:r>
            <a:endParaRPr lang="en-US" sz="1600" dirty="0">
              <a:solidFill>
                <a:srgbClr val="FFFFFF"/>
              </a:solidFill>
              <a:latin typeface="Faustina"/>
            </a:endParaRPr>
          </a:p>
        </p:txBody>
      </p:sp>
      <p:sp>
        <p:nvSpPr>
          <p:cNvPr id="11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11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114" name="Rectangle 11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1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3" action="ppaction://hlinksldjump"/>
              </a:rPr>
              <a:t>Dịch</a:t>
            </a:r>
            <a:r>
              <a:rPr lang="en-US" sz="1600" dirty="0">
                <a:solidFill>
                  <a:srgbClr val="FFFFFF"/>
                </a:solidFill>
                <a:latin typeface="Faustina"/>
                <a:hlinkClick r:id="rId43" action="ppaction://hlinksldjump"/>
              </a:rPr>
              <a:t> </a:t>
            </a:r>
            <a:r>
              <a:rPr lang="en-US" sz="1600" dirty="0" err="1">
                <a:solidFill>
                  <a:srgbClr val="FFFFFF"/>
                </a:solidFill>
                <a:latin typeface="Faustina"/>
                <a:hlinkClick r:id="rId43" action="ppaction://hlinksldjump"/>
              </a:rPr>
              <a:t>vụ</a:t>
            </a:r>
            <a:endParaRPr lang="en-US" sz="1600" dirty="0">
              <a:solidFill>
                <a:srgbClr val="FFFFFF"/>
              </a:solidFill>
              <a:latin typeface="Faustina"/>
            </a:endParaRPr>
          </a:p>
        </p:txBody>
      </p:sp>
      <p:sp>
        <p:nvSpPr>
          <p:cNvPr id="11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44">
              <a:extLst>
                <a:ext uri="{96DAC541-7B7A-43D3-8B79-37D633B846F1}">
                  <asvg:svgBlip xmlns:asvg="http://schemas.microsoft.com/office/drawing/2016/SVG/main" xmlns="" r:embed="rId12"/>
                </a:ext>
              </a:extLst>
            </a:blip>
            <a:stretch>
              <a:fillRect/>
            </a:stretch>
          </a:blipFill>
        </p:spPr>
      </p:sp>
      <p:sp>
        <p:nvSpPr>
          <p:cNvPr id="119"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45">
              <a:extLst>
                <a:ext uri="{96DAC541-7B7A-43D3-8B79-37D633B846F1}">
                  <asvg:svgBlip xmlns:asvg="http://schemas.microsoft.com/office/drawing/2016/SVG/main" xmlns="" r:embed="rId16"/>
                </a:ext>
              </a:extLst>
            </a:blip>
            <a:stretch>
              <a:fillRect/>
            </a:stretch>
          </a:blipFill>
        </p:spPr>
      </p:sp>
      <p:sp>
        <p:nvSpPr>
          <p:cNvPr id="12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6">
              <a:extLst>
                <a:ext uri="{96DAC541-7B7A-43D3-8B79-37D633B846F1}">
                  <asvg:svgBlip xmlns:asvg="http://schemas.microsoft.com/office/drawing/2016/SVG/main" xmlns="" r:embed="rId20"/>
                </a:ext>
              </a:extLst>
            </a:blip>
            <a:stretch>
              <a:fillRect/>
            </a:stretch>
          </a:blipFill>
        </p:spPr>
      </p:sp>
      <p:sp>
        <p:nvSpPr>
          <p:cNvPr id="122"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7">
              <a:alphaModFix amt="74000"/>
              <a:extLst>
                <a:ext uri="{96DAC541-7B7A-43D3-8B79-37D633B846F1}">
                  <asvg:svgBlip xmlns:asvg="http://schemas.microsoft.com/office/drawing/2016/SVG/main" xmlns="" r:embed="rId22"/>
                </a:ext>
              </a:extLst>
            </a:blip>
            <a:stretch>
              <a:fillRect/>
            </a:stretch>
          </a:blipFill>
        </p:spPr>
      </p:sp>
      <p:sp>
        <p:nvSpPr>
          <p:cNvPr id="143"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8" action="ppaction://hlinksldjump"/>
              </a:rPr>
              <a:t>Đặt</a:t>
            </a:r>
            <a:r>
              <a:rPr lang="en-US" sz="1600" dirty="0">
                <a:solidFill>
                  <a:srgbClr val="FFFFFF"/>
                </a:solidFill>
                <a:latin typeface="Faustina"/>
                <a:hlinkClick r:id="rId48" action="ppaction://hlinksldjump"/>
              </a:rPr>
              <a:t> </a:t>
            </a:r>
            <a:r>
              <a:rPr lang="en-US" sz="1600" dirty="0" err="1">
                <a:solidFill>
                  <a:srgbClr val="FFFFFF"/>
                </a:solidFill>
                <a:latin typeface="Faustina"/>
                <a:hlinkClick r:id="rId48" action="ppaction://hlinksldjump"/>
              </a:rPr>
              <a:t>phòng</a:t>
            </a:r>
            <a:endParaRPr lang="en-US" sz="1600" dirty="0">
              <a:solidFill>
                <a:srgbClr val="FFFFFF"/>
              </a:solidFill>
              <a:latin typeface="Faustina"/>
            </a:endParaRPr>
          </a:p>
        </p:txBody>
      </p:sp>
      <p:sp>
        <p:nvSpPr>
          <p:cNvPr id="144"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45"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9" action="ppaction://hlinksldjump"/>
              </a:rPr>
              <a:t>Phản</a:t>
            </a:r>
            <a:r>
              <a:rPr lang="en-US" sz="1600" dirty="0" smtClean="0">
                <a:solidFill>
                  <a:srgbClr val="FFFFFF"/>
                </a:solidFill>
                <a:latin typeface="Faustina"/>
                <a:hlinkClick r:id="rId49" action="ppaction://hlinksldjump"/>
              </a:rPr>
              <a:t> </a:t>
            </a:r>
            <a:r>
              <a:rPr lang="en-US" sz="1600" dirty="0" err="1" smtClean="0">
                <a:solidFill>
                  <a:srgbClr val="FFFFFF"/>
                </a:solidFill>
                <a:latin typeface="Faustina"/>
                <a:hlinkClick r:id="rId49" action="ppaction://hlinksldjump"/>
              </a:rPr>
              <a:t>hồi</a:t>
            </a:r>
            <a:endParaRPr lang="en-US" sz="1600" dirty="0">
              <a:solidFill>
                <a:srgbClr val="FFFFFF"/>
              </a:solidFill>
              <a:latin typeface="Faustina"/>
            </a:endParaRPr>
          </a:p>
        </p:txBody>
      </p:sp>
    </p:spTree>
    <p:extLst>
      <p:ext uri="{BB962C8B-B14F-4D97-AF65-F5344CB8AC3E}">
        <p14:creationId xmlns:p14="http://schemas.microsoft.com/office/powerpoint/2010/main" val="3648230498"/>
      </p:ext>
    </p:extLst>
  </p:cSld>
  <p:clrMapOvr>
    <a:masterClrMapping/>
  </p:clrMapOvr>
  <mc:AlternateContent xmlns:mc="http://schemas.openxmlformats.org/markup-compatibility/2006">
    <mc:Choice xmlns:p14="http://schemas.microsoft.com/office/powerpoint/2010/main" Requires="p14">
      <p:transition p14:dur="100" advTm="5187">
        <p:cut/>
      </p:transition>
    </mc:Choice>
    <mc:Fallback>
      <p:transition advTm="5187">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2"/>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11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119"/>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12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122"/>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11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43"/>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14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14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116"/>
                                        </p:tgtEl>
                                        <p:attrNameLst>
                                          <p:attrName>ppt_x</p:attrName>
                                          <p:attrName>ppt_y</p:attrName>
                                        </p:attrNameLst>
                                      </p:cBhvr>
                                    </p:animMotion>
                                  </p:childTnLst>
                                </p:cTn>
                              </p:par>
                            </p:childTnLst>
                          </p:cTn>
                        </p:par>
                      </p:childTnLst>
                    </p:cTn>
                  </p:par>
                </p:childTnLst>
              </p:cTn>
              <p:nextCondLst>
                <p:cond evt="onClick" delay="0">
                  <p:tgtEl>
                    <p:spTgt spid="102"/>
                  </p:tgtEl>
                </p:cond>
              </p:nextCondLst>
            </p:seq>
          </p:childTnLst>
        </p:cTn>
      </p:par>
    </p:tnLst>
    <p:bldLst>
      <p:bldP spid="117" grpId="0"/>
      <p:bldP spid="143" grpId="0"/>
      <p:bldP spid="144" grpId="0"/>
      <p:bldP spid="145" grpId="0"/>
    </p:bldLst>
  </p:timing>
  <p:extLst>
    <p:ext uri="{E180D4A7-C9FB-4DFB-919C-405C955672EB}">
      <p14:showEvtLst xmlns:p14="http://schemas.microsoft.com/office/powerpoint/2010/main">
        <p14:triggerEvt type="onClick" time="2753" objId="10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7" name="Freeform 27"/>
          <p:cNvSpPr/>
          <p:nvPr/>
        </p:nvSpPr>
        <p:spPr>
          <a:xfrm>
            <a:off x="2866280" y="1821903"/>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4"/>
                </a:ext>
              </a:extLst>
            </a:blip>
            <a:stretch>
              <a:fillRect/>
            </a:stretch>
          </a:blipFill>
        </p:spPr>
      </p:sp>
      <p:sp>
        <p:nvSpPr>
          <p:cNvPr id="79" name="TextBox 79"/>
          <p:cNvSpPr txBox="1"/>
          <p:nvPr/>
        </p:nvSpPr>
        <p:spPr>
          <a:xfrm>
            <a:off x="3666314" y="1763696"/>
            <a:ext cx="25820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nhân</a:t>
            </a:r>
            <a:r>
              <a:rPr lang="en-US" sz="2400" dirty="0" smtClean="0">
                <a:solidFill>
                  <a:srgbClr val="272727"/>
                </a:solidFill>
                <a:latin typeface="Faustina Bold"/>
              </a:rPr>
              <a:t> </a:t>
            </a:r>
            <a:r>
              <a:rPr lang="en-US" sz="2400" dirty="0" err="1" smtClean="0">
                <a:solidFill>
                  <a:srgbClr val="272727"/>
                </a:solidFill>
                <a:latin typeface="Faustina Bold"/>
              </a:rPr>
              <a:t>viên</a:t>
            </a:r>
            <a:endParaRPr lang="en-US" sz="2400" dirty="0">
              <a:solidFill>
                <a:srgbClr val="272727"/>
              </a:solidFill>
              <a:latin typeface="Faustina Bold"/>
            </a:endParaRPr>
          </a:p>
        </p:txBody>
      </p:sp>
      <p:sp>
        <p:nvSpPr>
          <p:cNvPr id="67" name="TextBox 81"/>
          <p:cNvSpPr txBox="1"/>
          <p:nvPr/>
        </p:nvSpPr>
        <p:spPr>
          <a:xfrm>
            <a:off x="2866280" y="2300795"/>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Thêm</a:t>
            </a:r>
            <a:r>
              <a:rPr lang="en-US" sz="2000" dirty="0" smtClean="0">
                <a:solidFill>
                  <a:srgbClr val="272727"/>
                </a:solidFill>
                <a:latin typeface="Faustina Bold"/>
              </a:rPr>
              <a:t> </a:t>
            </a:r>
            <a:r>
              <a:rPr lang="en-US" sz="2000" dirty="0" err="1" smtClean="0">
                <a:solidFill>
                  <a:srgbClr val="272727"/>
                </a:solidFill>
                <a:latin typeface="Faustina Bold"/>
              </a:rPr>
              <a:t>nhân</a:t>
            </a:r>
            <a:r>
              <a:rPr lang="en-US" sz="2000" dirty="0" smtClean="0">
                <a:solidFill>
                  <a:srgbClr val="272727"/>
                </a:solidFill>
                <a:latin typeface="Faustina Bold"/>
              </a:rPr>
              <a:t> </a:t>
            </a:r>
            <a:r>
              <a:rPr lang="en-US" sz="2000" dirty="0" err="1" smtClean="0">
                <a:solidFill>
                  <a:srgbClr val="272727"/>
                </a:solidFill>
                <a:latin typeface="Faustina Bold"/>
              </a:rPr>
              <a:t>viên</a:t>
            </a:r>
            <a:r>
              <a:rPr lang="en-US" sz="2000" dirty="0" smtClean="0">
                <a:solidFill>
                  <a:srgbClr val="272727"/>
                </a:solidFill>
                <a:latin typeface="Faustina Bold"/>
              </a:rPr>
              <a:t> </a:t>
            </a:r>
            <a:r>
              <a:rPr lang="en-US" sz="2000" dirty="0" err="1" smtClean="0">
                <a:solidFill>
                  <a:srgbClr val="272727"/>
                </a:solidFill>
                <a:latin typeface="Faustina Bold"/>
              </a:rPr>
              <a:t>mới</a:t>
            </a:r>
            <a:endParaRPr lang="en-US" sz="2000" dirty="0">
              <a:solidFill>
                <a:srgbClr val="272727"/>
              </a:solidFill>
              <a:latin typeface="Faustina Bold"/>
            </a:endParaRPr>
          </a:p>
        </p:txBody>
      </p:sp>
      <p:sp>
        <p:nvSpPr>
          <p:cNvPr id="14" name="Rectangle 13"/>
          <p:cNvSpPr/>
          <p:nvPr/>
        </p:nvSpPr>
        <p:spPr>
          <a:xfrm>
            <a:off x="2866279" y="2839255"/>
            <a:ext cx="1881967" cy="1854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81"/>
          <p:cNvSpPr txBox="1"/>
          <p:nvPr/>
        </p:nvSpPr>
        <p:spPr>
          <a:xfrm>
            <a:off x="4953574" y="2780980"/>
            <a:ext cx="3816047" cy="361253"/>
          </a:xfrm>
          <a:prstGeom prst="rect">
            <a:avLst/>
          </a:prstGeom>
        </p:spPr>
        <p:txBody>
          <a:bodyPr lIns="0" tIns="0" rIns="0" bIns="0" rtlCol="0" anchor="t">
            <a:spAutoFit/>
          </a:bodyPr>
          <a:lstStyle/>
          <a:p>
            <a:pPr>
              <a:lnSpc>
                <a:spcPts val="3065"/>
              </a:lnSpc>
              <a:spcBef>
                <a:spcPct val="0"/>
              </a:spcBef>
            </a:pPr>
            <a:r>
              <a:rPr lang="en-US" sz="2400" dirty="0" err="1" smtClean="0">
                <a:solidFill>
                  <a:schemeClr val="accent1">
                    <a:lumMod val="75000"/>
                  </a:schemeClr>
                </a:solidFill>
                <a:latin typeface="Faustina" panose="020B0604020202020204" charset="0"/>
              </a:rPr>
              <a:t>Chọn</a:t>
            </a:r>
            <a:r>
              <a:rPr lang="en-US" sz="2400" dirty="0" smtClean="0">
                <a:solidFill>
                  <a:schemeClr val="accent1">
                    <a:lumMod val="75000"/>
                  </a:schemeClr>
                </a:solidFill>
                <a:latin typeface="Faustina" panose="020B0604020202020204" charset="0"/>
              </a:rPr>
              <a:t> </a:t>
            </a:r>
            <a:r>
              <a:rPr lang="en-US" sz="2400" dirty="0" err="1" smtClean="0">
                <a:solidFill>
                  <a:schemeClr val="accent1">
                    <a:lumMod val="75000"/>
                  </a:schemeClr>
                </a:solidFill>
                <a:latin typeface="Faustina" panose="020B0604020202020204" charset="0"/>
              </a:rPr>
              <a:t>ảnh</a:t>
            </a:r>
            <a:r>
              <a:rPr lang="en-US" sz="2400" dirty="0" smtClean="0">
                <a:solidFill>
                  <a:schemeClr val="accent1">
                    <a:lumMod val="75000"/>
                  </a:schemeClr>
                </a:solidFill>
                <a:latin typeface="Faustina" panose="020B0604020202020204" charset="0"/>
              </a:rPr>
              <a:t> </a:t>
            </a:r>
            <a:r>
              <a:rPr lang="en-US" sz="2400" dirty="0" err="1" smtClean="0">
                <a:solidFill>
                  <a:schemeClr val="accent1">
                    <a:lumMod val="75000"/>
                  </a:schemeClr>
                </a:solidFill>
                <a:latin typeface="Faustina" panose="020B0604020202020204" charset="0"/>
              </a:rPr>
              <a:t>đại</a:t>
            </a:r>
            <a:r>
              <a:rPr lang="en-US" sz="2400" dirty="0" smtClean="0">
                <a:solidFill>
                  <a:schemeClr val="accent1">
                    <a:lumMod val="75000"/>
                  </a:schemeClr>
                </a:solidFill>
                <a:latin typeface="Faustina" panose="020B0604020202020204" charset="0"/>
              </a:rPr>
              <a:t> </a:t>
            </a:r>
            <a:r>
              <a:rPr lang="en-US" sz="2400" dirty="0" err="1" smtClean="0">
                <a:solidFill>
                  <a:schemeClr val="accent1">
                    <a:lumMod val="75000"/>
                  </a:schemeClr>
                </a:solidFill>
                <a:latin typeface="Faustina" panose="020B0604020202020204" charset="0"/>
              </a:rPr>
              <a:t>diện</a:t>
            </a:r>
            <a:endParaRPr lang="en-US" sz="2400" dirty="0">
              <a:solidFill>
                <a:schemeClr val="accent1">
                  <a:lumMod val="75000"/>
                </a:schemeClr>
              </a:solidFill>
              <a:latin typeface="Faustina" panose="020B0604020202020204" charset="0"/>
            </a:endParaRPr>
          </a:p>
        </p:txBody>
      </p:sp>
      <p:sp>
        <p:nvSpPr>
          <p:cNvPr id="16" name="Rectangle 15"/>
          <p:cNvSpPr/>
          <p:nvPr/>
        </p:nvSpPr>
        <p:spPr>
          <a:xfrm>
            <a:off x="4953574" y="3232799"/>
            <a:ext cx="1523426" cy="406717"/>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75000"/>
                    <a:lumOff val="25000"/>
                  </a:schemeClr>
                </a:solidFill>
              </a:rPr>
              <a:t>Choose file</a:t>
            </a:r>
            <a:endParaRPr lang="en-US" dirty="0">
              <a:solidFill>
                <a:schemeClr val="tx1">
                  <a:lumMod val="75000"/>
                  <a:lumOff val="25000"/>
                </a:schemeClr>
              </a:solidFill>
            </a:endParaRPr>
          </a:p>
        </p:txBody>
      </p:sp>
      <p:sp>
        <p:nvSpPr>
          <p:cNvPr id="80" name="TextBox 81"/>
          <p:cNvSpPr txBox="1"/>
          <p:nvPr/>
        </p:nvSpPr>
        <p:spPr>
          <a:xfrm>
            <a:off x="6682327" y="3245870"/>
            <a:ext cx="3816047" cy="361253"/>
          </a:xfrm>
          <a:prstGeom prst="rect">
            <a:avLst/>
          </a:prstGeom>
        </p:spPr>
        <p:txBody>
          <a:bodyPr lIns="0" tIns="0" rIns="0" bIns="0" rtlCol="0" anchor="t">
            <a:spAutoFit/>
          </a:bodyPr>
          <a:lstStyle/>
          <a:p>
            <a:pPr>
              <a:lnSpc>
                <a:spcPts val="3065"/>
              </a:lnSpc>
              <a:spcBef>
                <a:spcPct val="0"/>
              </a:spcBef>
            </a:pPr>
            <a:r>
              <a:rPr lang="en-US" sz="2000" dirty="0" smtClean="0">
                <a:solidFill>
                  <a:schemeClr val="tx1">
                    <a:lumMod val="65000"/>
                    <a:lumOff val="35000"/>
                  </a:schemeClr>
                </a:solidFill>
                <a:latin typeface="Faustina" panose="020B0604020202020204" charset="0"/>
              </a:rPr>
              <a:t>No file chosen</a:t>
            </a:r>
            <a:endParaRPr lang="en-US" sz="2000" dirty="0">
              <a:solidFill>
                <a:schemeClr val="tx1">
                  <a:lumMod val="65000"/>
                  <a:lumOff val="35000"/>
                </a:schemeClr>
              </a:solidFill>
              <a:latin typeface="Faustina" panose="020B0604020202020204" charset="0"/>
            </a:endParaRPr>
          </a:p>
        </p:txBody>
      </p:sp>
      <p:cxnSp>
        <p:nvCxnSpPr>
          <p:cNvPr id="29" name="Straight Connector 28"/>
          <p:cNvCxnSpPr/>
          <p:nvPr/>
        </p:nvCxnSpPr>
        <p:spPr>
          <a:xfrm>
            <a:off x="2866280" y="5053087"/>
            <a:ext cx="894472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TextBox 81"/>
          <p:cNvSpPr txBox="1"/>
          <p:nvPr/>
        </p:nvSpPr>
        <p:spPr>
          <a:xfrm>
            <a:off x="2891453" y="5179879"/>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Họ</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và</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tên</a:t>
            </a:r>
            <a:endParaRPr lang="en-US" dirty="0">
              <a:solidFill>
                <a:schemeClr val="tx2">
                  <a:lumMod val="50000"/>
                </a:schemeClr>
              </a:solidFill>
              <a:latin typeface="Faustina" panose="020B0604020202020204" charset="0"/>
            </a:endParaRPr>
          </a:p>
        </p:txBody>
      </p:sp>
      <p:sp>
        <p:nvSpPr>
          <p:cNvPr id="82" name="TextBox 81"/>
          <p:cNvSpPr txBox="1"/>
          <p:nvPr/>
        </p:nvSpPr>
        <p:spPr>
          <a:xfrm>
            <a:off x="7543802" y="5177152"/>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Ngày</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sinh</a:t>
            </a:r>
            <a:endParaRPr lang="en-US" dirty="0">
              <a:solidFill>
                <a:schemeClr val="tx2">
                  <a:lumMod val="50000"/>
                </a:schemeClr>
              </a:solidFill>
              <a:latin typeface="Faustina" panose="020B0604020202020204" charset="0"/>
            </a:endParaRPr>
          </a:p>
        </p:txBody>
      </p:sp>
      <p:sp>
        <p:nvSpPr>
          <p:cNvPr id="84" name="TextBox 81"/>
          <p:cNvSpPr txBox="1"/>
          <p:nvPr/>
        </p:nvSpPr>
        <p:spPr>
          <a:xfrm>
            <a:off x="2891454" y="6120795"/>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Giới</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tính</a:t>
            </a:r>
            <a:endParaRPr lang="en-US" dirty="0">
              <a:solidFill>
                <a:schemeClr val="tx2">
                  <a:lumMod val="50000"/>
                </a:schemeClr>
              </a:solidFill>
              <a:latin typeface="Faustina" panose="020B0604020202020204" charset="0"/>
            </a:endParaRPr>
          </a:p>
        </p:txBody>
      </p:sp>
      <p:sp>
        <p:nvSpPr>
          <p:cNvPr id="85" name="TextBox 81"/>
          <p:cNvSpPr txBox="1"/>
          <p:nvPr/>
        </p:nvSpPr>
        <p:spPr>
          <a:xfrm>
            <a:off x="2891453" y="7129436"/>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Số</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điện</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thoại</a:t>
            </a:r>
            <a:endParaRPr lang="en-US" dirty="0">
              <a:solidFill>
                <a:schemeClr val="tx2">
                  <a:lumMod val="50000"/>
                </a:schemeClr>
              </a:solidFill>
              <a:latin typeface="Faustina" panose="020B0604020202020204" charset="0"/>
            </a:endParaRPr>
          </a:p>
        </p:txBody>
      </p:sp>
      <p:sp>
        <p:nvSpPr>
          <p:cNvPr id="86" name="TextBox 81"/>
          <p:cNvSpPr txBox="1"/>
          <p:nvPr/>
        </p:nvSpPr>
        <p:spPr>
          <a:xfrm>
            <a:off x="2891453" y="8113449"/>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Mật</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khẩu</a:t>
            </a:r>
            <a:endParaRPr lang="en-US" dirty="0">
              <a:solidFill>
                <a:schemeClr val="tx2">
                  <a:lumMod val="50000"/>
                </a:schemeClr>
              </a:solidFill>
              <a:latin typeface="Faustina" panose="020B0604020202020204" charset="0"/>
            </a:endParaRPr>
          </a:p>
        </p:txBody>
      </p:sp>
      <p:sp>
        <p:nvSpPr>
          <p:cNvPr id="88" name="TextBox 81"/>
          <p:cNvSpPr txBox="1"/>
          <p:nvPr/>
        </p:nvSpPr>
        <p:spPr>
          <a:xfrm>
            <a:off x="7543802" y="6120795"/>
            <a:ext cx="3816047" cy="345864"/>
          </a:xfrm>
          <a:prstGeom prst="rect">
            <a:avLst/>
          </a:prstGeom>
        </p:spPr>
        <p:txBody>
          <a:bodyPr lIns="0" tIns="0" rIns="0" bIns="0" rtlCol="0" anchor="t">
            <a:spAutoFit/>
          </a:bodyPr>
          <a:lstStyle/>
          <a:p>
            <a:pPr>
              <a:lnSpc>
                <a:spcPts val="3065"/>
              </a:lnSpc>
              <a:spcBef>
                <a:spcPct val="0"/>
              </a:spcBef>
            </a:pPr>
            <a:r>
              <a:rPr lang="en-US" dirty="0" smtClean="0">
                <a:solidFill>
                  <a:schemeClr val="tx2">
                    <a:lumMod val="50000"/>
                  </a:schemeClr>
                </a:solidFill>
                <a:latin typeface="Faustina" panose="020B0604020202020204" charset="0"/>
              </a:rPr>
              <a:t>Email</a:t>
            </a:r>
            <a:endParaRPr lang="en-US" dirty="0">
              <a:solidFill>
                <a:schemeClr val="tx2">
                  <a:lumMod val="50000"/>
                </a:schemeClr>
              </a:solidFill>
              <a:latin typeface="Faustina" panose="020B0604020202020204" charset="0"/>
            </a:endParaRPr>
          </a:p>
        </p:txBody>
      </p:sp>
      <p:sp>
        <p:nvSpPr>
          <p:cNvPr id="89" name="TextBox 81"/>
          <p:cNvSpPr txBox="1"/>
          <p:nvPr/>
        </p:nvSpPr>
        <p:spPr>
          <a:xfrm>
            <a:off x="7543801" y="7127225"/>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Chức</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vụ</a:t>
            </a:r>
            <a:endParaRPr lang="en-US" dirty="0">
              <a:solidFill>
                <a:schemeClr val="tx2">
                  <a:lumMod val="50000"/>
                </a:schemeClr>
              </a:solidFill>
              <a:latin typeface="Faustina" panose="020B0604020202020204" charset="0"/>
            </a:endParaRPr>
          </a:p>
        </p:txBody>
      </p:sp>
      <p:sp>
        <p:nvSpPr>
          <p:cNvPr id="90" name="Rectangle 89"/>
          <p:cNvSpPr/>
          <p:nvPr/>
        </p:nvSpPr>
        <p:spPr>
          <a:xfrm>
            <a:off x="9628937" y="9231368"/>
            <a:ext cx="2061456" cy="5713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Thêm</a:t>
            </a:r>
            <a:r>
              <a:rPr lang="en-US" sz="2000" b="1" dirty="0" smtClean="0">
                <a:latin typeface="Faustina" panose="020B0604020202020204" charset="0"/>
              </a:rPr>
              <a:t> </a:t>
            </a:r>
            <a:r>
              <a:rPr lang="en-US" sz="2000" b="1" dirty="0" err="1" smtClean="0">
                <a:latin typeface="Faustina" panose="020B0604020202020204" charset="0"/>
              </a:rPr>
              <a:t>mới</a:t>
            </a:r>
            <a:endParaRPr lang="en-US" sz="2000" b="1" dirty="0">
              <a:latin typeface="Faustina" panose="020B0604020202020204" charset="0"/>
            </a:endParaRPr>
          </a:p>
        </p:txBody>
      </p:sp>
      <p:sp>
        <p:nvSpPr>
          <p:cNvPr id="30" name="Rectangle 29"/>
          <p:cNvSpPr/>
          <p:nvPr/>
        </p:nvSpPr>
        <p:spPr>
          <a:xfrm>
            <a:off x="2891452" y="564844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Họ</a:t>
            </a:r>
            <a:r>
              <a:rPr lang="en-US" dirty="0" smtClean="0">
                <a:solidFill>
                  <a:schemeClr val="bg1">
                    <a:lumMod val="65000"/>
                  </a:schemeClr>
                </a:solidFill>
              </a:rPr>
              <a:t> </a:t>
            </a:r>
            <a:r>
              <a:rPr lang="en-US" dirty="0" err="1" smtClean="0">
                <a:solidFill>
                  <a:schemeClr val="bg1">
                    <a:lumMod val="65000"/>
                  </a:schemeClr>
                </a:solidFill>
              </a:rPr>
              <a:t>và</a:t>
            </a:r>
            <a:r>
              <a:rPr lang="en-US" dirty="0" smtClean="0">
                <a:solidFill>
                  <a:schemeClr val="bg1">
                    <a:lumMod val="65000"/>
                  </a:schemeClr>
                </a:solidFill>
              </a:rPr>
              <a:t> </a:t>
            </a:r>
            <a:r>
              <a:rPr lang="en-US" dirty="0" err="1" smtClean="0">
                <a:solidFill>
                  <a:schemeClr val="bg1">
                    <a:lumMod val="65000"/>
                  </a:schemeClr>
                </a:solidFill>
              </a:rPr>
              <a:t>tên</a:t>
            </a:r>
            <a:endParaRPr lang="en-US" dirty="0">
              <a:solidFill>
                <a:schemeClr val="bg1">
                  <a:lumMod val="65000"/>
                </a:schemeClr>
              </a:solidFill>
            </a:endParaRPr>
          </a:p>
        </p:txBody>
      </p:sp>
      <p:sp>
        <p:nvSpPr>
          <p:cNvPr id="92" name="Rectangle 91"/>
          <p:cNvSpPr/>
          <p:nvPr/>
        </p:nvSpPr>
        <p:spPr>
          <a:xfrm>
            <a:off x="2891452" y="6596062"/>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Chọn</a:t>
            </a:r>
            <a:r>
              <a:rPr lang="en-US" dirty="0" smtClean="0">
                <a:solidFill>
                  <a:schemeClr val="tx1">
                    <a:lumMod val="85000"/>
                    <a:lumOff val="15000"/>
                  </a:schemeClr>
                </a:solidFill>
              </a:rPr>
              <a:t> </a:t>
            </a:r>
            <a:r>
              <a:rPr lang="en-US" dirty="0" err="1" smtClean="0">
                <a:solidFill>
                  <a:schemeClr val="tx1">
                    <a:lumMod val="85000"/>
                    <a:lumOff val="15000"/>
                  </a:schemeClr>
                </a:solidFill>
              </a:rPr>
              <a:t>giới</a:t>
            </a:r>
            <a:r>
              <a:rPr lang="en-US" dirty="0" smtClean="0">
                <a:solidFill>
                  <a:schemeClr val="tx1">
                    <a:lumMod val="85000"/>
                    <a:lumOff val="15000"/>
                  </a:schemeClr>
                </a:solidFill>
              </a:rPr>
              <a:t> </a:t>
            </a:r>
            <a:r>
              <a:rPr lang="en-US" dirty="0" err="1" smtClean="0">
                <a:solidFill>
                  <a:schemeClr val="tx1">
                    <a:lumMod val="85000"/>
                    <a:lumOff val="15000"/>
                  </a:schemeClr>
                </a:solidFill>
              </a:rPr>
              <a:t>tính</a:t>
            </a:r>
            <a:endParaRPr lang="en-US" dirty="0">
              <a:solidFill>
                <a:schemeClr val="tx1">
                  <a:lumMod val="85000"/>
                  <a:lumOff val="15000"/>
                </a:schemeClr>
              </a:solidFill>
            </a:endParaRPr>
          </a:p>
        </p:txBody>
      </p:sp>
      <p:sp>
        <p:nvSpPr>
          <p:cNvPr id="93" name="Rectangle 92"/>
          <p:cNvSpPr/>
          <p:nvPr/>
        </p:nvSpPr>
        <p:spPr>
          <a:xfrm>
            <a:off x="7543801" y="5647080"/>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85000"/>
                    <a:lumOff val="15000"/>
                  </a:schemeClr>
                </a:solidFill>
              </a:rPr>
              <a:t> </a:t>
            </a:r>
            <a:r>
              <a:rPr lang="en-US" dirty="0" smtClean="0">
                <a:solidFill>
                  <a:schemeClr val="tx1">
                    <a:lumMod val="85000"/>
                    <a:lumOff val="15000"/>
                  </a:schemeClr>
                </a:solidFill>
              </a:rPr>
              <a:t>   </a:t>
            </a:r>
            <a:r>
              <a:rPr lang="en-US" dirty="0" err="1" smtClean="0">
                <a:solidFill>
                  <a:schemeClr val="tx1">
                    <a:lumMod val="85000"/>
                    <a:lumOff val="15000"/>
                  </a:schemeClr>
                </a:solidFill>
              </a:rPr>
              <a:t>dd</a:t>
            </a:r>
            <a:r>
              <a:rPr lang="en-US" dirty="0" smtClean="0">
                <a:solidFill>
                  <a:schemeClr val="tx1">
                    <a:lumMod val="85000"/>
                    <a:lumOff val="15000"/>
                  </a:schemeClr>
                </a:solidFill>
              </a:rPr>
              <a:t>/mm/</a:t>
            </a:r>
            <a:r>
              <a:rPr lang="en-US" dirty="0" err="1" smtClean="0">
                <a:solidFill>
                  <a:schemeClr val="tx1">
                    <a:lumMod val="85000"/>
                    <a:lumOff val="15000"/>
                  </a:schemeClr>
                </a:solidFill>
              </a:rPr>
              <a:t>yyyy</a:t>
            </a:r>
            <a:endParaRPr lang="en-US" dirty="0"/>
          </a:p>
        </p:txBody>
      </p:sp>
      <p:sp>
        <p:nvSpPr>
          <p:cNvPr id="95" name="Rectangle 94"/>
          <p:cNvSpPr/>
          <p:nvPr/>
        </p:nvSpPr>
        <p:spPr>
          <a:xfrm>
            <a:off x="7543801" y="6591506"/>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lumMod val="65000"/>
                  </a:schemeClr>
                </a:solidFill>
              </a:rPr>
              <a:t> </a:t>
            </a:r>
            <a:r>
              <a:rPr lang="en-US" dirty="0" smtClean="0">
                <a:solidFill>
                  <a:schemeClr val="bg1">
                    <a:lumMod val="65000"/>
                  </a:schemeClr>
                </a:solidFill>
              </a:rPr>
              <a:t>   Email</a:t>
            </a:r>
            <a:endParaRPr lang="en-US" dirty="0"/>
          </a:p>
        </p:txBody>
      </p:sp>
      <p:sp>
        <p:nvSpPr>
          <p:cNvPr id="96" name="Rectangle 95"/>
          <p:cNvSpPr/>
          <p:nvPr/>
        </p:nvSpPr>
        <p:spPr>
          <a:xfrm>
            <a:off x="2891452" y="7604703"/>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Số</a:t>
            </a:r>
            <a:r>
              <a:rPr lang="en-US" dirty="0" smtClean="0">
                <a:solidFill>
                  <a:schemeClr val="bg1">
                    <a:lumMod val="65000"/>
                  </a:schemeClr>
                </a:solidFill>
              </a:rPr>
              <a:t> </a:t>
            </a:r>
            <a:r>
              <a:rPr lang="en-US" dirty="0" err="1" smtClean="0">
                <a:solidFill>
                  <a:schemeClr val="bg1">
                    <a:lumMod val="65000"/>
                  </a:schemeClr>
                </a:solidFill>
              </a:rPr>
              <a:t>điện</a:t>
            </a:r>
            <a:r>
              <a:rPr lang="en-US" dirty="0" smtClean="0">
                <a:solidFill>
                  <a:schemeClr val="bg1">
                    <a:lumMod val="65000"/>
                  </a:schemeClr>
                </a:solidFill>
              </a:rPr>
              <a:t> </a:t>
            </a:r>
            <a:r>
              <a:rPr lang="en-US" dirty="0" err="1" smtClean="0">
                <a:solidFill>
                  <a:schemeClr val="bg1">
                    <a:lumMod val="65000"/>
                  </a:schemeClr>
                </a:solidFill>
              </a:rPr>
              <a:t>thoại</a:t>
            </a:r>
            <a:endParaRPr lang="en-US" dirty="0"/>
          </a:p>
        </p:txBody>
      </p:sp>
      <p:sp>
        <p:nvSpPr>
          <p:cNvPr id="98" name="Rectangle 97"/>
          <p:cNvSpPr/>
          <p:nvPr/>
        </p:nvSpPr>
        <p:spPr>
          <a:xfrm>
            <a:off x="7543801" y="7604703"/>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lumMod val="65000"/>
                  </a:schemeClr>
                </a:solidFill>
              </a:rPr>
              <a:t> </a:t>
            </a:r>
            <a:r>
              <a:rPr lang="en-US" dirty="0" smtClean="0">
                <a:solidFill>
                  <a:schemeClr val="bg1">
                    <a:lumMod val="65000"/>
                  </a:schemeClr>
                </a:solidFill>
              </a:rPr>
              <a:t>  </a:t>
            </a:r>
            <a:r>
              <a:rPr lang="en-US" dirty="0" err="1" smtClean="0">
                <a:solidFill>
                  <a:schemeClr val="bg1">
                    <a:lumMod val="65000"/>
                  </a:schemeClr>
                </a:solidFill>
              </a:rPr>
              <a:t>Chức</a:t>
            </a:r>
            <a:r>
              <a:rPr lang="en-US" dirty="0" smtClean="0">
                <a:solidFill>
                  <a:schemeClr val="bg1">
                    <a:lumMod val="65000"/>
                  </a:schemeClr>
                </a:solidFill>
              </a:rPr>
              <a:t> </a:t>
            </a:r>
            <a:r>
              <a:rPr lang="en-US" dirty="0" err="1" smtClean="0">
                <a:solidFill>
                  <a:schemeClr val="bg1">
                    <a:lumMod val="65000"/>
                  </a:schemeClr>
                </a:solidFill>
              </a:rPr>
              <a:t>vụ</a:t>
            </a:r>
            <a:endParaRPr lang="en-US" dirty="0"/>
          </a:p>
        </p:txBody>
      </p:sp>
      <p:sp>
        <p:nvSpPr>
          <p:cNvPr id="100" name="Rectangle 99"/>
          <p:cNvSpPr/>
          <p:nvPr/>
        </p:nvSpPr>
        <p:spPr>
          <a:xfrm>
            <a:off x="2891452" y="8613344"/>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Mật</a:t>
            </a:r>
            <a:r>
              <a:rPr lang="en-US" dirty="0" smtClean="0">
                <a:solidFill>
                  <a:schemeClr val="bg1">
                    <a:lumMod val="65000"/>
                  </a:schemeClr>
                </a:solidFill>
              </a:rPr>
              <a:t> </a:t>
            </a:r>
            <a:r>
              <a:rPr lang="en-US" dirty="0" err="1" smtClean="0">
                <a:solidFill>
                  <a:schemeClr val="bg1">
                    <a:lumMod val="65000"/>
                  </a:schemeClr>
                </a:solidFill>
              </a:rPr>
              <a:t>khẩu</a:t>
            </a:r>
            <a:endParaRPr lang="en-US" dirty="0"/>
          </a:p>
        </p:txBody>
      </p:sp>
      <p:pic>
        <p:nvPicPr>
          <p:cNvPr id="32" name="Picture 3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flipH="1">
            <a:off x="11359848" y="5717909"/>
            <a:ext cx="248313" cy="248313"/>
          </a:xfrm>
          <a:prstGeom prst="rect">
            <a:avLst/>
          </a:prstGeom>
        </p:spPr>
      </p:pic>
      <p:pic>
        <p:nvPicPr>
          <p:cNvPr id="33" name="Picture 32"/>
          <p:cNvPicPr>
            <a:picLocks noChangeAspect="1"/>
          </p:cNvPicPr>
          <p:nvPr/>
        </p:nvPicPr>
        <p:blipFill rotWithShape="1">
          <a:blip r:embed="rId26" cstate="print">
            <a:extLst>
              <a:ext uri="{28A0092B-C50C-407E-A947-70E740481C1C}">
                <a14:useLocalDpi xmlns:a14="http://schemas.microsoft.com/office/drawing/2010/main" val="0"/>
              </a:ext>
            </a:extLst>
          </a:blip>
          <a:srcRect l="17388" t="24228" r="11817" b="24520"/>
          <a:stretch/>
        </p:blipFill>
        <p:spPr>
          <a:xfrm>
            <a:off x="2866278" y="2833661"/>
            <a:ext cx="1881967" cy="1859830"/>
          </a:xfrm>
          <a:prstGeom prst="rect">
            <a:avLst/>
          </a:prstGeom>
        </p:spPr>
      </p:pic>
      <p:sp>
        <p:nvSpPr>
          <p:cNvPr id="101" name="Rectangle 100"/>
          <p:cNvSpPr/>
          <p:nvPr/>
        </p:nvSpPr>
        <p:spPr>
          <a:xfrm>
            <a:off x="2891452" y="5647080"/>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Nhân</a:t>
            </a:r>
            <a:r>
              <a:rPr lang="en-US" dirty="0" smtClean="0">
                <a:solidFill>
                  <a:schemeClr val="tx1">
                    <a:lumMod val="85000"/>
                    <a:lumOff val="15000"/>
                  </a:schemeClr>
                </a:solidFill>
              </a:rPr>
              <a:t> </a:t>
            </a:r>
            <a:r>
              <a:rPr lang="en-US" dirty="0" err="1" smtClean="0">
                <a:solidFill>
                  <a:schemeClr val="tx1">
                    <a:lumMod val="85000"/>
                    <a:lumOff val="15000"/>
                  </a:schemeClr>
                </a:solidFill>
              </a:rPr>
              <a:t>viên</a:t>
            </a:r>
            <a:r>
              <a:rPr lang="en-US" dirty="0" smtClean="0">
                <a:solidFill>
                  <a:schemeClr val="tx1">
                    <a:lumMod val="85000"/>
                    <a:lumOff val="15000"/>
                  </a:schemeClr>
                </a:solidFill>
              </a:rPr>
              <a:t> </a:t>
            </a:r>
            <a:r>
              <a:rPr lang="en-US" dirty="0" err="1" smtClean="0">
                <a:solidFill>
                  <a:schemeClr val="tx1">
                    <a:lumMod val="85000"/>
                    <a:lumOff val="15000"/>
                  </a:schemeClr>
                </a:solidFill>
              </a:rPr>
              <a:t>mới</a:t>
            </a:r>
            <a:endParaRPr lang="en-US" dirty="0">
              <a:solidFill>
                <a:schemeClr val="tx1">
                  <a:lumMod val="85000"/>
                  <a:lumOff val="15000"/>
                </a:schemeClr>
              </a:solidFill>
            </a:endParaRPr>
          </a:p>
        </p:txBody>
      </p:sp>
      <p:sp>
        <p:nvSpPr>
          <p:cNvPr id="102" name="Rectangle 101"/>
          <p:cNvSpPr/>
          <p:nvPr/>
        </p:nvSpPr>
        <p:spPr>
          <a:xfrm>
            <a:off x="2891452" y="6591506"/>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Nam</a:t>
            </a:r>
            <a:endParaRPr lang="en-US" dirty="0">
              <a:solidFill>
                <a:schemeClr val="tx1">
                  <a:lumMod val="85000"/>
                  <a:lumOff val="15000"/>
                </a:schemeClr>
              </a:solidFill>
            </a:endParaRPr>
          </a:p>
        </p:txBody>
      </p:sp>
      <p:sp>
        <p:nvSpPr>
          <p:cNvPr id="103" name="Rectangle 102"/>
          <p:cNvSpPr/>
          <p:nvPr/>
        </p:nvSpPr>
        <p:spPr>
          <a:xfrm>
            <a:off x="2891452" y="7604703"/>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75000"/>
                    <a:lumOff val="25000"/>
                  </a:schemeClr>
                </a:solidFill>
              </a:rPr>
              <a:t>   0912341234</a:t>
            </a:r>
            <a:endParaRPr lang="en-US" dirty="0">
              <a:solidFill>
                <a:schemeClr val="tx1">
                  <a:lumMod val="75000"/>
                  <a:lumOff val="25000"/>
                </a:schemeClr>
              </a:solidFill>
            </a:endParaRPr>
          </a:p>
        </p:txBody>
      </p:sp>
      <p:sp>
        <p:nvSpPr>
          <p:cNvPr id="106" name="Rectangle 105"/>
          <p:cNvSpPr/>
          <p:nvPr/>
        </p:nvSpPr>
        <p:spPr>
          <a:xfrm>
            <a:off x="2891915" y="8617727"/>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85000"/>
                    <a:lumOff val="15000"/>
                  </a:schemeClr>
                </a:solidFill>
              </a:rPr>
              <a:t>   </a:t>
            </a:r>
            <a:r>
              <a:rPr lang="en-US" dirty="0" smtClean="0">
                <a:solidFill>
                  <a:schemeClr val="tx1">
                    <a:lumMod val="85000"/>
                    <a:lumOff val="15000"/>
                  </a:schemeClr>
                </a:solidFill>
              </a:rPr>
              <a:t>nhanvienmoi123</a:t>
            </a:r>
            <a:endParaRPr lang="en-US" dirty="0">
              <a:solidFill>
                <a:schemeClr val="tx1">
                  <a:lumMod val="85000"/>
                  <a:lumOff val="15000"/>
                </a:schemeClr>
              </a:solidFill>
            </a:endParaRPr>
          </a:p>
        </p:txBody>
      </p:sp>
      <p:sp>
        <p:nvSpPr>
          <p:cNvPr id="107" name="Rectangle 106"/>
          <p:cNvSpPr/>
          <p:nvPr/>
        </p:nvSpPr>
        <p:spPr>
          <a:xfrm>
            <a:off x="7543801" y="5647079"/>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85000"/>
                    <a:lumOff val="15000"/>
                  </a:schemeClr>
                </a:solidFill>
              </a:rPr>
              <a:t> </a:t>
            </a:r>
            <a:r>
              <a:rPr lang="en-US" dirty="0" smtClean="0">
                <a:solidFill>
                  <a:schemeClr val="tx1">
                    <a:lumMod val="85000"/>
                    <a:lumOff val="15000"/>
                  </a:schemeClr>
                </a:solidFill>
              </a:rPr>
              <a:t>   23/11/2004</a:t>
            </a:r>
            <a:endParaRPr lang="en-US" dirty="0"/>
          </a:p>
        </p:txBody>
      </p:sp>
      <p:sp>
        <p:nvSpPr>
          <p:cNvPr id="108" name="Rectangle 107"/>
          <p:cNvSpPr/>
          <p:nvPr/>
        </p:nvSpPr>
        <p:spPr>
          <a:xfrm>
            <a:off x="7543801" y="658938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nhanvienmoi@gmail.com</a:t>
            </a:r>
            <a:endParaRPr lang="en-US" dirty="0">
              <a:solidFill>
                <a:schemeClr val="tx1">
                  <a:lumMod val="85000"/>
                  <a:lumOff val="15000"/>
                </a:schemeClr>
              </a:solidFill>
            </a:endParaRPr>
          </a:p>
        </p:txBody>
      </p:sp>
      <p:sp>
        <p:nvSpPr>
          <p:cNvPr id="110" name="Rectangle 109"/>
          <p:cNvSpPr/>
          <p:nvPr/>
        </p:nvSpPr>
        <p:spPr>
          <a:xfrm>
            <a:off x="7543801" y="7602582"/>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Nhân</a:t>
            </a:r>
            <a:r>
              <a:rPr lang="en-US" dirty="0" smtClean="0">
                <a:solidFill>
                  <a:schemeClr val="tx1">
                    <a:lumMod val="85000"/>
                    <a:lumOff val="15000"/>
                  </a:schemeClr>
                </a:solidFill>
              </a:rPr>
              <a:t> </a:t>
            </a:r>
            <a:r>
              <a:rPr lang="en-US" dirty="0" err="1" smtClean="0">
                <a:solidFill>
                  <a:schemeClr val="tx1">
                    <a:lumMod val="85000"/>
                    <a:lumOff val="15000"/>
                  </a:schemeClr>
                </a:solidFill>
              </a:rPr>
              <a:t>viên</a:t>
            </a:r>
            <a:endParaRPr lang="en-US" dirty="0">
              <a:solidFill>
                <a:schemeClr val="tx1">
                  <a:lumMod val="85000"/>
                  <a:lumOff val="15000"/>
                </a:schemeClr>
              </a:solidFill>
            </a:endParaRPr>
          </a:p>
        </p:txBody>
      </p:sp>
      <p:sp>
        <p:nvSpPr>
          <p:cNvPr id="111" name="TextBox 81"/>
          <p:cNvSpPr txBox="1"/>
          <p:nvPr/>
        </p:nvSpPr>
        <p:spPr>
          <a:xfrm>
            <a:off x="6707500" y="3243342"/>
            <a:ext cx="3816047" cy="345864"/>
          </a:xfrm>
          <a:prstGeom prst="rect">
            <a:avLst/>
          </a:prstGeom>
          <a:solidFill>
            <a:srgbClr val="EFEFEF"/>
          </a:solidFill>
        </p:spPr>
        <p:txBody>
          <a:bodyPr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Nhan_vien_moi_profile_img.png</a:t>
            </a:r>
            <a:endParaRPr lang="en-US" dirty="0">
              <a:solidFill>
                <a:schemeClr val="tx1">
                  <a:lumMod val="65000"/>
                  <a:lumOff val="35000"/>
                </a:schemeClr>
              </a:solidFill>
              <a:latin typeface="Faustina" panose="020B0604020202020204" charset="0"/>
            </a:endParaRPr>
          </a:p>
        </p:txBody>
      </p:sp>
      <p:sp>
        <p:nvSpPr>
          <p:cNvPr id="112" name="Rectangle 111">
            <a:hlinkClick r:id="rId27" action="ppaction://hlinksldjump"/>
          </p:cNvPr>
          <p:cNvSpPr/>
          <p:nvPr/>
        </p:nvSpPr>
        <p:spPr>
          <a:xfrm>
            <a:off x="9628937" y="9249107"/>
            <a:ext cx="2061456" cy="5713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Thêm</a:t>
            </a:r>
            <a:r>
              <a:rPr lang="en-US" sz="2000" b="1" dirty="0" smtClean="0">
                <a:latin typeface="Faustina" panose="020B0604020202020204" charset="0"/>
              </a:rPr>
              <a:t> </a:t>
            </a:r>
            <a:r>
              <a:rPr lang="en-US" sz="2000" b="1" dirty="0" err="1" smtClean="0">
                <a:latin typeface="Faustina" panose="020B0604020202020204" charset="0"/>
              </a:rPr>
              <a:t>mới</a:t>
            </a:r>
            <a:endParaRPr lang="en-US" sz="2000" b="1" dirty="0">
              <a:latin typeface="Faustina" panose="020B0604020202020204" charset="0"/>
            </a:endParaRPr>
          </a:p>
        </p:txBody>
      </p:sp>
      <p:grpSp>
        <p:nvGrpSpPr>
          <p:cNvPr id="113" name="Group 2"/>
          <p:cNvGrpSpPr/>
          <p:nvPr/>
        </p:nvGrpSpPr>
        <p:grpSpPr>
          <a:xfrm>
            <a:off x="0" y="0"/>
            <a:ext cx="2560906" cy="10287000"/>
            <a:chOff x="0" y="0"/>
            <a:chExt cx="1053314" cy="2709333"/>
          </a:xfrm>
        </p:grpSpPr>
        <p:sp>
          <p:nvSpPr>
            <p:cNvPr id="114"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15"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116"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8" action="ppaction://hlinksldjump"/>
              </a:rPr>
              <a:t>Loại</a:t>
            </a:r>
            <a:r>
              <a:rPr lang="en-US" sz="1400" dirty="0" smtClean="0">
                <a:solidFill>
                  <a:schemeClr val="bg1">
                    <a:lumMod val="85000"/>
                  </a:schemeClr>
                </a:solidFill>
                <a:latin typeface="Faustina"/>
                <a:hlinkClick r:id="rId28" action="ppaction://hlinksldjump"/>
              </a:rPr>
              <a:t> </a:t>
            </a:r>
            <a:r>
              <a:rPr lang="en-US" sz="1400" dirty="0" err="1" smtClean="0">
                <a:solidFill>
                  <a:schemeClr val="bg1">
                    <a:lumMod val="85000"/>
                  </a:schemeClr>
                </a:solidFill>
                <a:latin typeface="Faustina"/>
                <a:hlinkClick r:id="rId28" action="ppaction://hlinksldjump"/>
              </a:rPr>
              <a:t>phòng</a:t>
            </a:r>
            <a:endParaRPr lang="en-US" sz="1400" dirty="0">
              <a:solidFill>
                <a:schemeClr val="bg1">
                  <a:lumMod val="85000"/>
                </a:schemeClr>
              </a:solidFill>
              <a:latin typeface="Faustina"/>
            </a:endParaRPr>
          </a:p>
        </p:txBody>
      </p:sp>
      <p:sp>
        <p:nvSpPr>
          <p:cNvPr id="117"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9" action="ppaction://hlinksldjump"/>
              </a:rPr>
              <a:t>Danh</a:t>
            </a:r>
            <a:r>
              <a:rPr lang="en-US" sz="1400" dirty="0" smtClean="0">
                <a:solidFill>
                  <a:schemeClr val="bg1">
                    <a:lumMod val="85000"/>
                  </a:schemeClr>
                </a:solidFill>
                <a:latin typeface="Faustina"/>
                <a:hlinkClick r:id="rId29" action="ppaction://hlinksldjump"/>
              </a:rPr>
              <a:t> </a:t>
            </a:r>
            <a:r>
              <a:rPr lang="en-US" sz="1400" dirty="0" err="1" smtClean="0">
                <a:solidFill>
                  <a:schemeClr val="bg1">
                    <a:lumMod val="85000"/>
                  </a:schemeClr>
                </a:solidFill>
                <a:latin typeface="Faustina"/>
                <a:hlinkClick r:id="rId29" action="ppaction://hlinksldjump"/>
              </a:rPr>
              <a:t>sách</a:t>
            </a:r>
            <a:r>
              <a:rPr lang="en-US" sz="1400" dirty="0" smtClean="0">
                <a:solidFill>
                  <a:schemeClr val="bg1">
                    <a:lumMod val="85000"/>
                  </a:schemeClr>
                </a:solidFill>
                <a:latin typeface="Faustina"/>
                <a:hlinkClick r:id="rId29" action="ppaction://hlinksldjump"/>
              </a:rPr>
              <a:t> </a:t>
            </a:r>
            <a:r>
              <a:rPr lang="en-US" sz="1400" dirty="0" err="1" smtClean="0">
                <a:solidFill>
                  <a:schemeClr val="bg1">
                    <a:lumMod val="85000"/>
                  </a:schemeClr>
                </a:solidFill>
                <a:latin typeface="Faustina"/>
                <a:hlinkClick r:id="rId29" action="ppaction://hlinksldjump"/>
              </a:rPr>
              <a:t>phòng</a:t>
            </a:r>
            <a:endParaRPr lang="en-US" sz="1400" dirty="0">
              <a:solidFill>
                <a:schemeClr val="bg1">
                  <a:lumMod val="85000"/>
                </a:schemeClr>
              </a:solidFill>
              <a:latin typeface="Faustina"/>
            </a:endParaRPr>
          </a:p>
        </p:txBody>
      </p:sp>
      <p:grpSp>
        <p:nvGrpSpPr>
          <p:cNvPr id="118" name="Group 5"/>
          <p:cNvGrpSpPr/>
          <p:nvPr/>
        </p:nvGrpSpPr>
        <p:grpSpPr>
          <a:xfrm>
            <a:off x="382780" y="1756034"/>
            <a:ext cx="563034" cy="601116"/>
            <a:chOff x="0" y="0"/>
            <a:chExt cx="1171795" cy="1171795"/>
          </a:xfrm>
        </p:grpSpPr>
        <p:grpSp>
          <p:nvGrpSpPr>
            <p:cNvPr id="119" name="Group 6"/>
            <p:cNvGrpSpPr/>
            <p:nvPr/>
          </p:nvGrpSpPr>
          <p:grpSpPr>
            <a:xfrm>
              <a:off x="0" y="0"/>
              <a:ext cx="1171795" cy="1171795"/>
              <a:chOff x="0" y="0"/>
              <a:chExt cx="812800" cy="812800"/>
            </a:xfrm>
          </p:grpSpPr>
          <p:sp>
            <p:nvSpPr>
              <p:cNvPr id="122"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138"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120"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139" name="Group 10"/>
          <p:cNvGrpSpPr/>
          <p:nvPr/>
        </p:nvGrpSpPr>
        <p:grpSpPr>
          <a:xfrm>
            <a:off x="6037" y="8917647"/>
            <a:ext cx="2554869" cy="1488579"/>
            <a:chOff x="0" y="0"/>
            <a:chExt cx="1053314" cy="443205"/>
          </a:xfrm>
        </p:grpSpPr>
        <p:sp>
          <p:nvSpPr>
            <p:cNvPr id="140"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141"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142" name="Freeform 13">
            <a:hlinkClick r:id="rId30"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31">
              <a:extLst>
                <a:ext uri="{96DAC541-7B7A-43D3-8B79-37D633B846F1}">
                  <asvg:svgBlip xmlns:asvg="http://schemas.microsoft.com/office/drawing/2016/SVG/main" xmlns="" r:embed="rId6"/>
                </a:ext>
              </a:extLst>
            </a:blip>
            <a:stretch>
              <a:fillRect/>
            </a:stretch>
          </a:blipFill>
        </p:spPr>
      </p:sp>
      <p:sp>
        <p:nvSpPr>
          <p:cNvPr id="143"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2">
              <a:extLst>
                <a:ext uri="{96DAC541-7B7A-43D3-8B79-37D633B846F1}">
                  <asvg:svgBlip xmlns:asvg="http://schemas.microsoft.com/office/drawing/2016/SVG/main" xmlns="" r:embed="rId8"/>
                </a:ext>
              </a:extLst>
            </a:blip>
            <a:stretch>
              <a:fillRect/>
            </a:stretch>
          </a:blipFill>
        </p:spPr>
      </p:sp>
      <p:sp>
        <p:nvSpPr>
          <p:cNvPr id="144"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3">
              <a:extLst>
                <a:ext uri="{96DAC541-7B7A-43D3-8B79-37D633B846F1}">
                  <asvg:svgBlip xmlns:asvg="http://schemas.microsoft.com/office/drawing/2016/SVG/main" xmlns="" r:embed="rId10"/>
                </a:ext>
              </a:extLst>
            </a:blip>
            <a:stretch>
              <a:fillRect/>
            </a:stretch>
          </a:blipFill>
        </p:spPr>
      </p:sp>
      <p:sp>
        <p:nvSpPr>
          <p:cNvPr id="145"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4">
              <a:extLst>
                <a:ext uri="{96DAC541-7B7A-43D3-8B79-37D633B846F1}">
                  <asvg:svgBlip xmlns:asvg="http://schemas.microsoft.com/office/drawing/2016/SVG/main" xmlns="" r:embed="rId14"/>
                </a:ext>
              </a:extLst>
            </a:blip>
            <a:stretch>
              <a:fillRect/>
            </a:stretch>
          </a:blipFill>
        </p:spPr>
      </p:sp>
      <p:sp>
        <p:nvSpPr>
          <p:cNvPr id="146"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5">
              <a:extLst>
                <a:ext uri="{96DAC541-7B7A-43D3-8B79-37D633B846F1}">
                  <asvg:svgBlip xmlns:asvg="http://schemas.microsoft.com/office/drawing/2016/SVG/main" xmlns="" r:embed="rId18"/>
                </a:ext>
              </a:extLst>
            </a:blip>
            <a:stretch>
              <a:fillRect/>
            </a:stretch>
          </a:blipFill>
        </p:spPr>
      </p:sp>
      <p:grpSp>
        <p:nvGrpSpPr>
          <p:cNvPr id="147" name="Group 58"/>
          <p:cNvGrpSpPr/>
          <p:nvPr/>
        </p:nvGrpSpPr>
        <p:grpSpPr>
          <a:xfrm>
            <a:off x="193218" y="9247317"/>
            <a:ext cx="601733" cy="646509"/>
            <a:chOff x="0" y="0"/>
            <a:chExt cx="812800" cy="812800"/>
          </a:xfrm>
        </p:grpSpPr>
        <p:sp>
          <p:nvSpPr>
            <p:cNvPr id="148"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6"/>
              <a:stretch>
                <a:fillRect l="-50000" r="-50000"/>
              </a:stretch>
            </a:blipFill>
          </p:spPr>
        </p:sp>
      </p:grpSp>
      <p:sp>
        <p:nvSpPr>
          <p:cNvPr id="149"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50"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51"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7" action="ppaction://hlinksldjump"/>
              </a:rPr>
              <a:t>Trang</a:t>
            </a:r>
            <a:r>
              <a:rPr lang="en-US" sz="1600" dirty="0">
                <a:solidFill>
                  <a:srgbClr val="FFFFFF"/>
                </a:solidFill>
                <a:latin typeface="Faustina"/>
                <a:hlinkClick r:id="rId37" action="ppaction://hlinksldjump"/>
              </a:rPr>
              <a:t> </a:t>
            </a:r>
            <a:r>
              <a:rPr lang="en-US" sz="1600" dirty="0" err="1">
                <a:solidFill>
                  <a:srgbClr val="FFFFFF"/>
                </a:solidFill>
                <a:latin typeface="Faustina"/>
                <a:hlinkClick r:id="rId37" action="ppaction://hlinksldjump"/>
              </a:rPr>
              <a:t>chủ</a:t>
            </a:r>
            <a:endParaRPr lang="en-US" sz="1600" dirty="0">
              <a:solidFill>
                <a:srgbClr val="FFFFFF"/>
              </a:solidFill>
              <a:latin typeface="Faustina"/>
            </a:endParaRPr>
          </a:p>
        </p:txBody>
      </p:sp>
      <p:sp>
        <p:nvSpPr>
          <p:cNvPr id="152"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8" action="ppaction://hlinksldjump"/>
              </a:rPr>
              <a:t>Nhân</a:t>
            </a:r>
            <a:r>
              <a:rPr lang="en-US" sz="1600" dirty="0">
                <a:solidFill>
                  <a:srgbClr val="FFFFFF"/>
                </a:solidFill>
                <a:latin typeface="Faustina"/>
                <a:hlinkClick r:id="rId38" action="ppaction://hlinksldjump"/>
              </a:rPr>
              <a:t> </a:t>
            </a:r>
            <a:r>
              <a:rPr lang="en-US" sz="1600" dirty="0" err="1">
                <a:solidFill>
                  <a:srgbClr val="FFFFFF"/>
                </a:solidFill>
                <a:latin typeface="Faustina"/>
                <a:hlinkClick r:id="rId38" action="ppaction://hlinksldjump"/>
              </a:rPr>
              <a:t>viên</a:t>
            </a:r>
            <a:endParaRPr lang="en-US" sz="1600" dirty="0">
              <a:solidFill>
                <a:srgbClr val="FFFFFF"/>
              </a:solidFill>
              <a:latin typeface="Faustina"/>
            </a:endParaRPr>
          </a:p>
        </p:txBody>
      </p:sp>
      <p:sp>
        <p:nvSpPr>
          <p:cNvPr id="153"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154"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155" name="Rectangle 154"/>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58"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9" action="ppaction://hlinksldjump"/>
              </a:rPr>
              <a:t>Dịch</a:t>
            </a:r>
            <a:r>
              <a:rPr lang="en-US" sz="1600" dirty="0">
                <a:solidFill>
                  <a:srgbClr val="FFFFFF"/>
                </a:solidFill>
                <a:latin typeface="Faustina"/>
                <a:hlinkClick r:id="rId39" action="ppaction://hlinksldjump"/>
              </a:rPr>
              <a:t> </a:t>
            </a:r>
            <a:r>
              <a:rPr lang="en-US" sz="1600" dirty="0" err="1">
                <a:solidFill>
                  <a:srgbClr val="FFFFFF"/>
                </a:solidFill>
                <a:latin typeface="Faustina"/>
                <a:hlinkClick r:id="rId39" action="ppaction://hlinksldjump"/>
              </a:rPr>
              <a:t>vụ</a:t>
            </a:r>
            <a:endParaRPr lang="en-US" sz="1600" dirty="0">
              <a:solidFill>
                <a:srgbClr val="FFFFFF"/>
              </a:solidFill>
              <a:latin typeface="Faustina"/>
            </a:endParaRPr>
          </a:p>
        </p:txBody>
      </p:sp>
      <p:sp>
        <p:nvSpPr>
          <p:cNvPr id="159"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40">
              <a:extLst>
                <a:ext uri="{96DAC541-7B7A-43D3-8B79-37D633B846F1}">
                  <asvg:svgBlip xmlns:asvg="http://schemas.microsoft.com/office/drawing/2016/SVG/main" xmlns="" r:embed="rId12"/>
                </a:ext>
              </a:extLst>
            </a:blip>
            <a:stretch>
              <a:fillRect/>
            </a:stretch>
          </a:blipFill>
        </p:spPr>
      </p:sp>
      <p:sp>
        <p:nvSpPr>
          <p:cNvPr id="160"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41">
              <a:extLst>
                <a:ext uri="{96DAC541-7B7A-43D3-8B79-37D633B846F1}">
                  <asvg:svgBlip xmlns:asvg="http://schemas.microsoft.com/office/drawing/2016/SVG/main" xmlns="" r:embed="rId16"/>
                </a:ext>
              </a:extLst>
            </a:blip>
            <a:stretch>
              <a:fillRect/>
            </a:stretch>
          </a:blipFill>
        </p:spPr>
      </p:sp>
      <p:sp>
        <p:nvSpPr>
          <p:cNvPr id="161"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2">
              <a:extLst>
                <a:ext uri="{96DAC541-7B7A-43D3-8B79-37D633B846F1}">
                  <asvg:svgBlip xmlns:asvg="http://schemas.microsoft.com/office/drawing/2016/SVG/main" xmlns="" r:embed="rId20"/>
                </a:ext>
              </a:extLst>
            </a:blip>
            <a:stretch>
              <a:fillRect/>
            </a:stretch>
          </a:blipFill>
        </p:spPr>
      </p:sp>
      <p:sp>
        <p:nvSpPr>
          <p:cNvPr id="162"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3">
              <a:alphaModFix amt="74000"/>
              <a:extLst>
                <a:ext uri="{96DAC541-7B7A-43D3-8B79-37D633B846F1}">
                  <asvg:svgBlip xmlns:asvg="http://schemas.microsoft.com/office/drawing/2016/SVG/main" xmlns="" r:embed="rId22"/>
                </a:ext>
              </a:extLst>
            </a:blip>
            <a:stretch>
              <a:fillRect/>
            </a:stretch>
          </a:blipFill>
        </p:spPr>
      </p:sp>
      <p:sp>
        <p:nvSpPr>
          <p:cNvPr id="163"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4" action="ppaction://hlinksldjump"/>
              </a:rPr>
              <a:t>Đặt</a:t>
            </a:r>
            <a:r>
              <a:rPr lang="en-US" sz="1600" dirty="0">
                <a:solidFill>
                  <a:srgbClr val="FFFFFF"/>
                </a:solidFill>
                <a:latin typeface="Faustina"/>
                <a:hlinkClick r:id="rId44" action="ppaction://hlinksldjump"/>
              </a:rPr>
              <a:t> </a:t>
            </a:r>
            <a:r>
              <a:rPr lang="en-US" sz="1600" dirty="0" err="1">
                <a:solidFill>
                  <a:srgbClr val="FFFFFF"/>
                </a:solidFill>
                <a:latin typeface="Faustina"/>
                <a:hlinkClick r:id="rId44" action="ppaction://hlinksldjump"/>
              </a:rPr>
              <a:t>phòng</a:t>
            </a:r>
            <a:endParaRPr lang="en-US" sz="1600" dirty="0">
              <a:solidFill>
                <a:srgbClr val="FFFFFF"/>
              </a:solidFill>
              <a:latin typeface="Faustina"/>
            </a:endParaRPr>
          </a:p>
        </p:txBody>
      </p:sp>
      <p:sp>
        <p:nvSpPr>
          <p:cNvPr id="164"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65"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5" action="ppaction://hlinksldjump"/>
              </a:rPr>
              <a:t>Phản</a:t>
            </a:r>
            <a:r>
              <a:rPr lang="en-US" sz="1600" dirty="0" smtClean="0">
                <a:solidFill>
                  <a:srgbClr val="FFFFFF"/>
                </a:solidFill>
                <a:latin typeface="Faustina"/>
                <a:hlinkClick r:id="rId45" action="ppaction://hlinksldjump"/>
              </a:rPr>
              <a:t> </a:t>
            </a:r>
            <a:r>
              <a:rPr lang="en-US" sz="1600" dirty="0" err="1" smtClean="0">
                <a:solidFill>
                  <a:srgbClr val="FFFFFF"/>
                </a:solidFill>
                <a:latin typeface="Faustina"/>
                <a:hlinkClick r:id="rId45" action="ppaction://hlinksldjump"/>
              </a:rPr>
              <a:t>hồi</a:t>
            </a:r>
            <a:endParaRPr lang="en-US" sz="1600" dirty="0">
              <a:solidFill>
                <a:srgbClr val="FFFFFF"/>
              </a:solidFill>
              <a:latin typeface="Faustina"/>
            </a:endParaRPr>
          </a:p>
        </p:txBody>
      </p:sp>
    </p:spTree>
    <p:extLst>
      <p:ext uri="{BB962C8B-B14F-4D97-AF65-F5344CB8AC3E}">
        <p14:creationId xmlns:p14="http://schemas.microsoft.com/office/powerpoint/2010/main" val="2189329399"/>
      </p:ext>
    </p:extLst>
  </p:cSld>
  <p:clrMapOvr>
    <a:masterClrMapping/>
  </p:clrMapOvr>
  <mc:AlternateContent xmlns:mc="http://schemas.openxmlformats.org/markup-compatibility/2006">
    <mc:Choice xmlns:p14="http://schemas.microsoft.com/office/powerpoint/2010/main" Requires="p14">
      <p:transition p14:dur="100" advTm="10301">
        <p:cut/>
      </p:transition>
    </mc:Choice>
    <mc:Fallback>
      <p:transition advTm="10301">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childTnLst>
                          </p:cTn>
                        </p:par>
                      </p:childTnLst>
                    </p:cTn>
                  </p:par>
                </p:childTnLst>
              </p:cTn>
              <p:nextCondLst>
                <p:cond evt="onClick" delay="0">
                  <p:tgtEl>
                    <p:spTgt spid="16"/>
                  </p:tgtEl>
                </p:cond>
              </p:nextCondLst>
            </p:seq>
            <p:seq concurrent="1" nextAc="seek">
              <p:cTn id="9" restart="whenNotActive" fill="hold" evtFilter="cancelBubble" nodeType="interactiveSeq">
                <p:stCondLst>
                  <p:cond evt="onClick" delay="0">
                    <p:tgtEl>
                      <p:spTgt spid="30"/>
                    </p:tgtEl>
                  </p:cond>
                </p:stCondLst>
                <p:endSync evt="end" delay="0">
                  <p:rtn val="all"/>
                </p:endSync>
                <p:childTnLst>
                  <p:par>
                    <p:cTn id="10" fill="hold">
                      <p:stCondLst>
                        <p:cond delay="0"/>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1"/>
                                        </p:tgtEl>
                                        <p:attrNameLst>
                                          <p:attrName>style.visibility</p:attrName>
                                        </p:attrNameLst>
                                      </p:cBhvr>
                                      <p:to>
                                        <p:strVal val="visible"/>
                                      </p:to>
                                    </p:set>
                                  </p:childTnLst>
                                </p:cTn>
                              </p:par>
                            </p:childTnLst>
                          </p:cTn>
                        </p:par>
                      </p:childTnLst>
                    </p:cTn>
                  </p:par>
                </p:childTnLst>
              </p:cTn>
              <p:nextCondLst>
                <p:cond evt="onClick" delay="0">
                  <p:tgtEl>
                    <p:spTgt spid="30"/>
                  </p:tgtEl>
                </p:cond>
              </p:nextCondLst>
            </p:seq>
            <p:seq concurrent="1" nextAc="seek">
              <p:cTn id="14" restart="whenNotActive" fill="hold" evtFilter="cancelBubble" nodeType="interactiveSeq">
                <p:stCondLst>
                  <p:cond evt="onClick" delay="0">
                    <p:tgtEl>
                      <p:spTgt spid="92"/>
                    </p:tgtEl>
                  </p:cond>
                </p:stCondLst>
                <p:endSync evt="end" delay="0">
                  <p:rtn val="all"/>
                </p:endSync>
                <p:childTnLst>
                  <p:par>
                    <p:cTn id="15" fill="hold">
                      <p:stCondLst>
                        <p:cond delay="0"/>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childTnLst>
              </p:cTn>
              <p:nextCondLst>
                <p:cond evt="onClick" delay="0">
                  <p:tgtEl>
                    <p:spTgt spid="92"/>
                  </p:tgtEl>
                </p:cond>
              </p:nextCondLst>
            </p:seq>
            <p:seq concurrent="1" nextAc="seek">
              <p:cTn id="19" restart="whenNotActive" fill="hold" evtFilter="cancelBubble" nodeType="interactiveSeq">
                <p:stCondLst>
                  <p:cond evt="onClick" delay="0">
                    <p:tgtEl>
                      <p:spTgt spid="96"/>
                    </p:tgtEl>
                  </p:cond>
                </p:stCondLst>
                <p:endSync evt="end" delay="0">
                  <p:rtn val="all"/>
                </p:endSync>
                <p:childTnLst>
                  <p:par>
                    <p:cTn id="20" fill="hold">
                      <p:stCondLst>
                        <p:cond delay="0"/>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3"/>
                                        </p:tgtEl>
                                        <p:attrNameLst>
                                          <p:attrName>style.visibility</p:attrName>
                                        </p:attrNameLst>
                                      </p:cBhvr>
                                      <p:to>
                                        <p:strVal val="visible"/>
                                      </p:to>
                                    </p:set>
                                  </p:childTnLst>
                                </p:cTn>
                              </p:par>
                            </p:childTnLst>
                          </p:cTn>
                        </p:par>
                      </p:childTnLst>
                    </p:cTn>
                  </p:par>
                </p:childTnLst>
              </p:cTn>
              <p:nextCondLst>
                <p:cond evt="onClick" delay="0">
                  <p:tgtEl>
                    <p:spTgt spid="96"/>
                  </p:tgtEl>
                </p:cond>
              </p:nextCondLst>
            </p:seq>
            <p:seq concurrent="1" nextAc="seek">
              <p:cTn id="24" restart="whenNotActive" fill="hold" evtFilter="cancelBubble" nodeType="interactiveSeq">
                <p:stCondLst>
                  <p:cond evt="onClick" delay="0">
                    <p:tgtEl>
                      <p:spTgt spid="100"/>
                    </p:tgtEl>
                  </p:cond>
                </p:stCondLst>
                <p:endSync evt="end" delay="0">
                  <p:rtn val="all"/>
                </p:endSync>
                <p:childTnLst>
                  <p:par>
                    <p:cTn id="25" fill="hold">
                      <p:stCondLst>
                        <p:cond delay="0"/>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12"/>
                                        </p:tgtEl>
                                        <p:attrNameLst>
                                          <p:attrName>style.visibility</p:attrName>
                                        </p:attrNameLst>
                                      </p:cBhvr>
                                      <p:to>
                                        <p:strVal val="visible"/>
                                      </p:to>
                                    </p:set>
                                  </p:childTnLst>
                                </p:cTn>
                              </p:par>
                            </p:childTnLst>
                          </p:cTn>
                        </p:par>
                      </p:childTnLst>
                    </p:cTn>
                  </p:par>
                </p:childTnLst>
              </p:cTn>
              <p:nextCondLst>
                <p:cond evt="onClick" delay="0">
                  <p:tgtEl>
                    <p:spTgt spid="100"/>
                  </p:tgtEl>
                </p:cond>
              </p:nextCondLst>
            </p:seq>
            <p:seq concurrent="1" nextAc="seek">
              <p:cTn id="32" restart="whenNotActive" fill="hold" evtFilter="cancelBubble" nodeType="interactiveSeq">
                <p:stCondLst>
                  <p:cond evt="onClick" delay="0">
                    <p:tgtEl>
                      <p:spTgt spid="93"/>
                    </p:tgtEl>
                  </p:cond>
                </p:stCondLst>
                <p:endSync evt="end" delay="0">
                  <p:rtn val="all"/>
                </p:endSync>
                <p:childTnLst>
                  <p:par>
                    <p:cTn id="33" fill="hold">
                      <p:stCondLst>
                        <p:cond delay="0"/>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childTnLst>
                          </p:cTn>
                        </p:par>
                      </p:childTnLst>
                    </p:cTn>
                  </p:par>
                </p:childTnLst>
              </p:cTn>
              <p:nextCondLst>
                <p:cond evt="onClick" delay="0">
                  <p:tgtEl>
                    <p:spTgt spid="93"/>
                  </p:tgtEl>
                </p:cond>
              </p:nextCondLst>
            </p:seq>
            <p:seq concurrent="1" nextAc="seek">
              <p:cTn id="37" restart="whenNotActive" fill="hold" evtFilter="cancelBubble" nodeType="interactiveSeq">
                <p:stCondLst>
                  <p:cond evt="onClick" delay="0">
                    <p:tgtEl>
                      <p:spTgt spid="95"/>
                    </p:tgtEl>
                  </p:cond>
                </p:stCondLst>
                <p:endSync evt="end" delay="0">
                  <p:rtn val="all"/>
                </p:endSync>
                <p:childTnLst>
                  <p:par>
                    <p:cTn id="38" fill="hold">
                      <p:stCondLst>
                        <p:cond delay="0"/>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8"/>
                                        </p:tgtEl>
                                        <p:attrNameLst>
                                          <p:attrName>style.visibility</p:attrName>
                                        </p:attrNameLst>
                                      </p:cBhvr>
                                      <p:to>
                                        <p:strVal val="visible"/>
                                      </p:to>
                                    </p:set>
                                  </p:childTnLst>
                                </p:cTn>
                              </p:par>
                            </p:childTnLst>
                          </p:cTn>
                        </p:par>
                      </p:childTnLst>
                    </p:cTn>
                  </p:par>
                </p:childTnLst>
              </p:cTn>
              <p:nextCondLst>
                <p:cond evt="onClick" delay="0">
                  <p:tgtEl>
                    <p:spTgt spid="95"/>
                  </p:tgtEl>
                </p:cond>
              </p:nextCondLst>
            </p:seq>
            <p:seq concurrent="1" nextAc="seek">
              <p:cTn id="42" restart="whenNotActive" fill="hold" evtFilter="cancelBubble" nodeType="interactiveSeq">
                <p:stCondLst>
                  <p:cond evt="onClick" delay="0">
                    <p:tgtEl>
                      <p:spTgt spid="98"/>
                    </p:tgtEl>
                  </p:cond>
                </p:stCondLst>
                <p:endSync evt="end" delay="0">
                  <p:rtn val="all"/>
                </p:endSync>
                <p:childTnLst>
                  <p:par>
                    <p:cTn id="43" fill="hold">
                      <p:stCondLst>
                        <p:cond delay="0"/>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childTnLst>
                          </p:cTn>
                        </p:par>
                      </p:childTnLst>
                    </p:cTn>
                  </p:par>
                </p:childTnLst>
              </p:cTn>
              <p:nextCondLst>
                <p:cond evt="onClick" delay="0">
                  <p:tgtEl>
                    <p:spTgt spid="98"/>
                  </p:tgtEl>
                </p:cond>
              </p:nextCondLst>
            </p:seq>
            <p:seq concurrent="1" nextAc="seek">
              <p:cTn id="47" restart="whenNotActive" fill="hold" evtFilter="cancelBubble" nodeType="interactiveSeq">
                <p:stCondLst>
                  <p:cond evt="onClick" delay="0">
                    <p:tgtEl>
                      <p:spTgt spid="146"/>
                    </p:tgtEl>
                  </p:cond>
                </p:stCondLst>
                <p:endSync evt="end" delay="0">
                  <p:rtn val="all"/>
                </p:endSync>
                <p:childTnLst>
                  <p:par>
                    <p:cTn id="48" fill="hold">
                      <p:stCondLst>
                        <p:cond delay="0"/>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51" dur="2000" fill="hold"/>
                                        <p:tgtEl>
                                          <p:spTgt spid="159"/>
                                        </p:tgtEl>
                                        <p:attrNameLst>
                                          <p:attrName>ppt_x</p:attrName>
                                          <p:attrName>ppt_y</p:attrName>
                                        </p:attrNameLst>
                                      </p:cBhvr>
                                    </p:animMotion>
                                  </p:childTnLst>
                                </p:cTn>
                              </p:par>
                              <p:par>
                                <p:cTn id="52"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53" dur="2000" fill="hold"/>
                                        <p:tgtEl>
                                          <p:spTgt spid="160"/>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55" dur="2000" fill="hold"/>
                                        <p:tgtEl>
                                          <p:spTgt spid="161"/>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57" dur="2000" fill="hold"/>
                                        <p:tgtEl>
                                          <p:spTgt spid="162"/>
                                        </p:tgtEl>
                                        <p:attrNameLst>
                                          <p:attrName>ppt_x</p:attrName>
                                          <p:attrName>ppt_y</p:attrName>
                                        </p:attrNameLst>
                                      </p:cBhvr>
                                    </p:animMotion>
                                  </p:childTnLst>
                                </p:cTn>
                              </p:par>
                              <p:par>
                                <p:cTn id="58"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59" dur="2000" fill="hold"/>
                                        <p:tgtEl>
                                          <p:spTgt spid="158"/>
                                        </p:tgtEl>
                                        <p:attrNameLst>
                                          <p:attrName>ppt_x</p:attrName>
                                          <p:attrName>ppt_y</p:attrName>
                                        </p:attrNameLst>
                                      </p:cBhvr>
                                      <p:rCtr x="46" y="3133"/>
                                    </p:animMotion>
                                  </p:childTnLst>
                                </p:cTn>
                              </p:par>
                              <p:par>
                                <p:cTn id="60"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61" dur="2000" fill="hold"/>
                                        <p:tgtEl>
                                          <p:spTgt spid="163"/>
                                        </p:tgtEl>
                                        <p:attrNameLst>
                                          <p:attrName>ppt_x</p:attrName>
                                          <p:attrName>ppt_y</p:attrName>
                                        </p:attrNameLst>
                                      </p:cBhvr>
                                      <p:rCtr x="46" y="3133"/>
                                    </p:animMotion>
                                  </p:childTnLst>
                                </p:cTn>
                              </p:par>
                              <p:par>
                                <p:cTn id="62"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63" dur="2000" fill="hold"/>
                                        <p:tgtEl>
                                          <p:spTgt spid="164"/>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65" dur="2000" fill="hold"/>
                                        <p:tgtEl>
                                          <p:spTgt spid="165"/>
                                        </p:tgtEl>
                                        <p:attrNameLst>
                                          <p:attrName>ppt_x</p:attrName>
                                          <p:attrName>ppt_y</p:attrName>
                                        </p:attrNameLst>
                                      </p:cBhvr>
                                    </p:animMotion>
                                  </p:childTnLst>
                                </p:cTn>
                              </p:par>
                              <p:par>
                                <p:cTn id="66"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67" dur="2000" fill="hold"/>
                                        <p:tgtEl>
                                          <p:spTgt spid="157"/>
                                        </p:tgtEl>
                                        <p:attrNameLst>
                                          <p:attrName>ppt_x</p:attrName>
                                          <p:attrName>ppt_y</p:attrName>
                                        </p:attrNameLst>
                                      </p:cBhvr>
                                    </p:animMotion>
                                  </p:childTnLst>
                                </p:cTn>
                              </p:par>
                            </p:childTnLst>
                          </p:cTn>
                        </p:par>
                      </p:childTnLst>
                    </p:cTn>
                  </p:par>
                </p:childTnLst>
              </p:cTn>
              <p:nextCondLst>
                <p:cond evt="onClick" delay="0">
                  <p:tgtEl>
                    <p:spTgt spid="146"/>
                  </p:tgtEl>
                </p:cond>
              </p:nextCondLst>
            </p:seq>
          </p:childTnLst>
        </p:cTn>
      </p:par>
    </p:tnLst>
    <p:bldLst>
      <p:bldP spid="101" grpId="0" animBg="1"/>
      <p:bldP spid="102" grpId="0" animBg="1"/>
      <p:bldP spid="103" grpId="0" animBg="1"/>
      <p:bldP spid="106" grpId="0" animBg="1"/>
      <p:bldP spid="107" grpId="0" animBg="1"/>
      <p:bldP spid="108" grpId="0" animBg="1"/>
      <p:bldP spid="110" grpId="0" animBg="1"/>
      <p:bldP spid="111" grpId="0" animBg="1"/>
      <p:bldP spid="112" grpId="0" animBg="1"/>
      <p:bldP spid="158" grpId="0"/>
      <p:bldP spid="163" grpId="0"/>
      <p:bldP spid="164" grpId="0"/>
      <p:bldP spid="165" grpId="0"/>
    </p:bldLst>
  </p:timing>
  <p:extLst>
    <p:ext uri="{E180D4A7-C9FB-4DFB-919C-405C955672EB}">
      <p14:showEvtLst xmlns:p14="http://schemas.microsoft.com/office/powerpoint/2010/main">
        <p14:triggerEvt type="onClick" time="3276" objId="16"/>
        <p14:triggerEvt type="onClick" time="4556" objId="30"/>
        <p14:triggerEvt type="onClick" time="5532" objId="93"/>
        <p14:triggerEvt type="onClick" time="6164" objId="95"/>
        <p14:triggerEvt type="onClick" time="6867" objId="96"/>
        <p14:triggerEvt type="onClick" time="7612" objId="100"/>
        <p14:triggerEvt type="onClick" time="8388" objId="98"/>
        <p14:triggerEvt type="onClick" time="9028" objId="9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7" name="Freeform 27"/>
          <p:cNvSpPr/>
          <p:nvPr/>
        </p:nvSpPr>
        <p:spPr>
          <a:xfrm>
            <a:off x="2866280" y="1821903"/>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4"/>
                </a:ext>
              </a:extLst>
            </a:blip>
            <a:stretch>
              <a:fillRect/>
            </a:stretch>
          </a:blipFill>
        </p:spPr>
      </p:sp>
      <p:sp>
        <p:nvSpPr>
          <p:cNvPr id="79" name="TextBox 79"/>
          <p:cNvSpPr txBox="1"/>
          <p:nvPr/>
        </p:nvSpPr>
        <p:spPr>
          <a:xfrm>
            <a:off x="3666314" y="1763696"/>
            <a:ext cx="25820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nhân</a:t>
            </a:r>
            <a:r>
              <a:rPr lang="en-US" sz="2400" dirty="0" smtClean="0">
                <a:solidFill>
                  <a:srgbClr val="272727"/>
                </a:solidFill>
                <a:latin typeface="Faustina Bold"/>
              </a:rPr>
              <a:t> </a:t>
            </a:r>
            <a:r>
              <a:rPr lang="en-US" sz="2400" dirty="0" err="1" smtClean="0">
                <a:solidFill>
                  <a:srgbClr val="272727"/>
                </a:solidFill>
                <a:latin typeface="Faustina Bold"/>
              </a:rPr>
              <a:t>viên</a:t>
            </a:r>
            <a:endParaRPr lang="en-US" sz="2400" dirty="0">
              <a:solidFill>
                <a:srgbClr val="272727"/>
              </a:solidFill>
              <a:latin typeface="Faustina Bold"/>
            </a:endParaRPr>
          </a:p>
        </p:txBody>
      </p:sp>
      <p:grpSp>
        <p:nvGrpSpPr>
          <p:cNvPr id="28" name="Group 27"/>
          <p:cNvGrpSpPr/>
          <p:nvPr/>
        </p:nvGrpSpPr>
        <p:grpSpPr>
          <a:xfrm>
            <a:off x="2866280" y="2459422"/>
            <a:ext cx="3077320" cy="594570"/>
            <a:chOff x="2866280" y="2552834"/>
            <a:chExt cx="3382120" cy="755511"/>
          </a:xfrm>
        </p:grpSpPr>
        <p:sp>
          <p:nvSpPr>
            <p:cNvPr id="15" name="Rectangle 14"/>
            <p:cNvSpPr/>
            <p:nvPr/>
          </p:nvSpPr>
          <p:spPr>
            <a:xfrm>
              <a:off x="2866280" y="2552834"/>
              <a:ext cx="3382120" cy="7555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a:solidFill>
                    <a:schemeClr val="bg1"/>
                  </a:solidFill>
                  <a:latin typeface="Faustina Bold"/>
                </a:rPr>
                <a:t>nhân</a:t>
              </a:r>
              <a:r>
                <a:rPr lang="en-US" sz="2000" dirty="0">
                  <a:solidFill>
                    <a:schemeClr val="bg1"/>
                  </a:solidFill>
                  <a:latin typeface="Faustina Bold"/>
                </a:rPr>
                <a:t> </a:t>
              </a:r>
              <a:r>
                <a:rPr lang="en-US" sz="2000" dirty="0" err="1">
                  <a:solidFill>
                    <a:schemeClr val="bg1"/>
                  </a:solidFill>
                  <a:latin typeface="Faustina Bold"/>
                </a:rPr>
                <a:t>viên</a:t>
              </a:r>
              <a:r>
                <a:rPr lang="en-US" sz="2000" dirty="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18" name="Picture 17"/>
            <p:cNvPicPr>
              <a:picLocks noChangeAspect="1"/>
            </p:cNvPicPr>
            <p:nvPr/>
          </p:nvPicPr>
          <p:blipFill>
            <a:blip r:embed="rId25" cstate="print">
              <a:biLevel thresh="50000"/>
              <a:extLst>
                <a:ext uri="{BEBA8EAE-BF5A-486C-A8C5-ECC9F3942E4B}">
                  <a14:imgProps xmlns:a14="http://schemas.microsoft.com/office/drawing/2010/main">
                    <a14:imgLayer r:embed="rId26">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029018" y="2746270"/>
              <a:ext cx="380917" cy="380917"/>
            </a:xfrm>
            <a:prstGeom prst="rect">
              <a:avLst/>
            </a:prstGeom>
          </p:spPr>
        </p:pic>
      </p:grpSp>
      <p:graphicFrame>
        <p:nvGraphicFramePr>
          <p:cNvPr id="83" name="Table 57"/>
          <p:cNvGraphicFramePr>
            <a:graphicFrameLocks noGrp="1"/>
          </p:cNvGraphicFramePr>
          <p:nvPr>
            <p:extLst>
              <p:ext uri="{D42A27DB-BD31-4B8C-83A1-F6EECF244321}">
                <p14:modId xmlns:p14="http://schemas.microsoft.com/office/powerpoint/2010/main" val="1565518814"/>
              </p:ext>
            </p:extLst>
          </p:nvPr>
        </p:nvGraphicFramePr>
        <p:xfrm>
          <a:off x="2866279" y="3699553"/>
          <a:ext cx="10278009" cy="4918581"/>
        </p:xfrm>
        <a:graphic>
          <a:graphicData uri="http://schemas.openxmlformats.org/drawingml/2006/table">
            <a:tbl>
              <a:tblPr/>
              <a:tblGrid>
                <a:gridCol w="562719">
                  <a:extLst>
                    <a:ext uri="{9D8B030D-6E8A-4147-A177-3AD203B41FA5}">
                      <a16:colId xmlns:a16="http://schemas.microsoft.com/office/drawing/2014/main" val="1492936209"/>
                    </a:ext>
                  </a:extLst>
                </a:gridCol>
                <a:gridCol w="2286002">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4"/>
                    </a:ext>
                  </a:extLst>
                </a:gridCol>
                <a:gridCol w="1524000">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580478">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ID</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Họ</a:t>
                      </a:r>
                      <a:r>
                        <a:rPr lang="en-US" sz="1600" baseline="0" dirty="0" smtClean="0">
                          <a:solidFill>
                            <a:srgbClr val="FFFFFF"/>
                          </a:solidFill>
                          <a:latin typeface="Faustina Bold"/>
                        </a:rPr>
                        <a:t> </a:t>
                      </a:r>
                      <a:r>
                        <a:rPr lang="en-US" sz="1600" baseline="0" dirty="0" err="1" smtClean="0">
                          <a:solidFill>
                            <a:srgbClr val="FFFFFF"/>
                          </a:solidFill>
                          <a:latin typeface="Faustina Bold"/>
                        </a:rPr>
                        <a:t>và</a:t>
                      </a:r>
                      <a:r>
                        <a:rPr lang="en-US" sz="1600" baseline="0" dirty="0" smtClean="0">
                          <a:solidFill>
                            <a:srgbClr val="FFFFFF"/>
                          </a:solidFill>
                          <a:latin typeface="Faustina Bold"/>
                        </a:rPr>
                        <a:t> </a:t>
                      </a:r>
                      <a:r>
                        <a:rPr lang="en-US" sz="1600" baseline="0" dirty="0" err="1" smtClean="0">
                          <a:solidFill>
                            <a:srgbClr val="FFFFFF"/>
                          </a:solidFill>
                          <a:latin typeface="Faustina Bold"/>
                        </a:rPr>
                        <a:t>tên</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Email</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Số</a:t>
                      </a:r>
                      <a:r>
                        <a:rPr lang="en-US" sz="1600" baseline="0" dirty="0" smtClean="0">
                          <a:solidFill>
                            <a:srgbClr val="FFFFFF"/>
                          </a:solidFill>
                          <a:latin typeface="Faustina Bold"/>
                        </a:rPr>
                        <a:t> </a:t>
                      </a:r>
                      <a:r>
                        <a:rPr lang="en-US" sz="1600" baseline="0" dirty="0" err="1" smtClean="0">
                          <a:solidFill>
                            <a:srgbClr val="FFFFFF"/>
                          </a:solidFill>
                          <a:latin typeface="Faustina Bold"/>
                        </a:rPr>
                        <a:t>điện</a:t>
                      </a:r>
                      <a:r>
                        <a:rPr lang="en-US" sz="1600" baseline="0" dirty="0" smtClean="0">
                          <a:solidFill>
                            <a:srgbClr val="FFFFFF"/>
                          </a:solidFill>
                          <a:latin typeface="Faustina Bold"/>
                        </a:rPr>
                        <a:t> </a:t>
                      </a:r>
                      <a:r>
                        <a:rPr lang="en-US" sz="1600" baseline="0" dirty="0" err="1" smtClean="0">
                          <a:solidFill>
                            <a:srgbClr val="FFFFFF"/>
                          </a:solidFill>
                          <a:latin typeface="Faustina Bold"/>
                        </a:rPr>
                        <a:t>thoại</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Chức</a:t>
                      </a:r>
                      <a:r>
                        <a:rPr lang="en-US" sz="1600" kern="1200" baseline="0" dirty="0" smtClean="0">
                          <a:solidFill>
                            <a:srgbClr val="FFFFFF"/>
                          </a:solidFill>
                          <a:latin typeface="Faustina Bold"/>
                          <a:ea typeface="+mn-ea"/>
                          <a:cs typeface="+mn-cs"/>
                        </a:rPr>
                        <a:t> </a:t>
                      </a:r>
                      <a:r>
                        <a:rPr lang="en-US" sz="1600" kern="1200" baseline="0" dirty="0" err="1" smtClean="0">
                          <a:solidFill>
                            <a:srgbClr val="FFFFFF"/>
                          </a:solidFill>
                          <a:latin typeface="Faustina Bold"/>
                          <a:ea typeface="+mn-ea"/>
                          <a:cs typeface="+mn-cs"/>
                        </a:rPr>
                        <a:t>vụ</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8514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Stelle</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stelledatrashcake@gmail.com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0921583727</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Quản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lý</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989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Đinh</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Quốc</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Việt</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quocviet@gmail.com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0921378673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798992">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Phạm</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Trứng</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ts val="2373"/>
                        </a:lnSpc>
                        <a:spcBef>
                          <a:spcPts val="0"/>
                        </a:spcBef>
                        <a:spcAft>
                          <a:spcPts val="0"/>
                        </a:spcAft>
                        <a:buClrTx/>
                        <a:buSzTx/>
                        <a:buFontTx/>
                        <a:buNone/>
                        <a:tabLst/>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phamtrung.egg@gmail.com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0373466654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71050">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ntpa@gmail.com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0933423828</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9382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mới</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nhanvienmoi@gmail.com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0912341234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87" name="TextBox 81"/>
          <p:cNvSpPr txBox="1"/>
          <p:nvPr/>
        </p:nvSpPr>
        <p:spPr>
          <a:xfrm>
            <a:off x="2866279" y="3138468"/>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nhân</a:t>
            </a:r>
            <a:r>
              <a:rPr lang="en-US" sz="2000" dirty="0" smtClean="0">
                <a:solidFill>
                  <a:srgbClr val="272727"/>
                </a:solidFill>
                <a:latin typeface="Faustina Bold"/>
              </a:rPr>
              <a:t> </a:t>
            </a:r>
            <a:r>
              <a:rPr lang="en-US" sz="2000" dirty="0" err="1" smtClean="0">
                <a:solidFill>
                  <a:srgbClr val="272727"/>
                </a:solidFill>
                <a:latin typeface="Faustina Bold"/>
              </a:rPr>
              <a:t>viên</a:t>
            </a:r>
            <a:endParaRPr lang="en-US" sz="2000" dirty="0">
              <a:solidFill>
                <a:srgbClr val="272727"/>
              </a:solidFill>
              <a:latin typeface="Faustina Bold"/>
            </a:endParaRPr>
          </a:p>
        </p:txBody>
      </p:sp>
      <p:sp>
        <p:nvSpPr>
          <p:cNvPr id="91" name="Freeform 40"/>
          <p:cNvSpPr/>
          <p:nvPr/>
        </p:nvSpPr>
        <p:spPr>
          <a:xfrm>
            <a:off x="11818322" y="9153443"/>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94" name="TextBox 41"/>
          <p:cNvSpPr txBox="1"/>
          <p:nvPr/>
        </p:nvSpPr>
        <p:spPr>
          <a:xfrm>
            <a:off x="11818323" y="9153443"/>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97" name="Freeform 40"/>
          <p:cNvSpPr/>
          <p:nvPr/>
        </p:nvSpPr>
        <p:spPr>
          <a:xfrm>
            <a:off x="11366944" y="9153443"/>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99" name="Rectangle 98"/>
          <p:cNvSpPr/>
          <p:nvPr/>
        </p:nvSpPr>
        <p:spPr>
          <a:xfrm>
            <a:off x="11439944" y="9174056"/>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05" name="Freeform 40">
            <a:hlinkClick r:id="rId27" action="ppaction://hlinksldjump"/>
          </p:cNvPr>
          <p:cNvSpPr/>
          <p:nvPr/>
        </p:nvSpPr>
        <p:spPr>
          <a:xfrm>
            <a:off x="9993355" y="9140424"/>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9" name="TextBox 41">
            <a:hlinkClick r:id="rId27" action="ppaction://hlinksldjump"/>
          </p:cNvPr>
          <p:cNvSpPr txBox="1"/>
          <p:nvPr/>
        </p:nvSpPr>
        <p:spPr>
          <a:xfrm>
            <a:off x="9993356" y="9147955"/>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38" name="Group 37"/>
          <p:cNvGrpSpPr/>
          <p:nvPr/>
        </p:nvGrpSpPr>
        <p:grpSpPr>
          <a:xfrm>
            <a:off x="12009776" y="4510873"/>
            <a:ext cx="943056" cy="472539"/>
            <a:chOff x="9067800" y="1283495"/>
            <a:chExt cx="943056" cy="472539"/>
          </a:xfrm>
        </p:grpSpPr>
        <p:sp>
          <p:nvSpPr>
            <p:cNvPr id="31" name="Rectangle 30"/>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21" name="Rectangle 120"/>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23" name="Group 122"/>
          <p:cNvGrpSpPr/>
          <p:nvPr/>
        </p:nvGrpSpPr>
        <p:grpSpPr>
          <a:xfrm>
            <a:off x="12009776" y="5370454"/>
            <a:ext cx="943056" cy="472539"/>
            <a:chOff x="9067800" y="1283495"/>
            <a:chExt cx="943056" cy="472539"/>
          </a:xfrm>
        </p:grpSpPr>
        <p:sp>
          <p:nvSpPr>
            <p:cNvPr id="124" name="Rectangle 123"/>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26" name="Rectangle 125"/>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28" name="Group 127"/>
          <p:cNvGrpSpPr/>
          <p:nvPr/>
        </p:nvGrpSpPr>
        <p:grpSpPr>
          <a:xfrm>
            <a:off x="12009776" y="6163767"/>
            <a:ext cx="943056" cy="472539"/>
            <a:chOff x="9067800" y="1283495"/>
            <a:chExt cx="943056" cy="472539"/>
          </a:xfrm>
        </p:grpSpPr>
        <p:sp>
          <p:nvSpPr>
            <p:cNvPr id="129" name="Rectangle 128"/>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31" name="Rectangle 130"/>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33" name="Group 132"/>
          <p:cNvGrpSpPr/>
          <p:nvPr/>
        </p:nvGrpSpPr>
        <p:grpSpPr>
          <a:xfrm>
            <a:off x="12009776" y="7023348"/>
            <a:ext cx="943056" cy="472539"/>
            <a:chOff x="9067800" y="1283495"/>
            <a:chExt cx="943056" cy="472539"/>
          </a:xfrm>
        </p:grpSpPr>
        <p:sp>
          <p:nvSpPr>
            <p:cNvPr id="134" name="Rectangle 133"/>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36" name="Rectangle 135"/>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39" name="Rectangle 138">
            <a:hlinkClick r:id="rId32" action="ppaction://hlinksldjump"/>
          </p:cNvPr>
          <p:cNvSpPr/>
          <p:nvPr/>
        </p:nvSpPr>
        <p:spPr>
          <a:xfrm>
            <a:off x="12009776" y="7919354"/>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a:hlinkClick r:id="rId32" action="ppaction://hlinksldjump"/>
          </p:cNvPr>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12100640" y="8020155"/>
            <a:ext cx="270933" cy="270933"/>
          </a:xfrm>
          <a:prstGeom prst="rect">
            <a:avLst/>
          </a:prstGeom>
        </p:spPr>
      </p:pic>
      <p:sp>
        <p:nvSpPr>
          <p:cNvPr id="141" name="Rectangle 140">
            <a:hlinkClick r:id="rId33" action="ppaction://hlinksldjump"/>
          </p:cNvPr>
          <p:cNvSpPr/>
          <p:nvPr/>
        </p:nvSpPr>
        <p:spPr>
          <a:xfrm>
            <a:off x="12500169" y="7919352"/>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Picture 141">
            <a:hlinkClick r:id="rId33" action="ppaction://hlinksldjump"/>
          </p:cNvPr>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12590696" y="8020155"/>
            <a:ext cx="271607" cy="271607"/>
          </a:xfrm>
          <a:prstGeom prst="rect">
            <a:avLst/>
          </a:prstGeom>
        </p:spPr>
      </p:pic>
      <p:grpSp>
        <p:nvGrpSpPr>
          <p:cNvPr id="143" name="Group 2"/>
          <p:cNvGrpSpPr/>
          <p:nvPr/>
        </p:nvGrpSpPr>
        <p:grpSpPr>
          <a:xfrm>
            <a:off x="0" y="0"/>
            <a:ext cx="2560906" cy="10287000"/>
            <a:chOff x="0" y="0"/>
            <a:chExt cx="1053314" cy="2709333"/>
          </a:xfrm>
        </p:grpSpPr>
        <p:sp>
          <p:nvSpPr>
            <p:cNvPr id="144"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45"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146"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4" action="ppaction://hlinksldjump"/>
              </a:rPr>
              <a:t>Loại</a:t>
            </a:r>
            <a:r>
              <a:rPr lang="en-US" sz="1400" dirty="0" smtClean="0">
                <a:solidFill>
                  <a:schemeClr val="bg1">
                    <a:lumMod val="85000"/>
                  </a:schemeClr>
                </a:solidFill>
                <a:latin typeface="Faustina"/>
                <a:hlinkClick r:id="rId34" action="ppaction://hlinksldjump"/>
              </a:rPr>
              <a:t> </a:t>
            </a:r>
            <a:r>
              <a:rPr lang="en-US" sz="1400" dirty="0" err="1" smtClean="0">
                <a:solidFill>
                  <a:schemeClr val="bg1">
                    <a:lumMod val="85000"/>
                  </a:schemeClr>
                </a:solidFill>
                <a:latin typeface="Faustina"/>
                <a:hlinkClick r:id="rId34" action="ppaction://hlinksldjump"/>
              </a:rPr>
              <a:t>phòng</a:t>
            </a:r>
            <a:endParaRPr lang="en-US" sz="1400" dirty="0">
              <a:solidFill>
                <a:schemeClr val="bg1">
                  <a:lumMod val="85000"/>
                </a:schemeClr>
              </a:solidFill>
              <a:latin typeface="Faustina"/>
            </a:endParaRPr>
          </a:p>
        </p:txBody>
      </p:sp>
      <p:sp>
        <p:nvSpPr>
          <p:cNvPr id="147"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5" action="ppaction://hlinksldjump"/>
              </a:rPr>
              <a:t>Danh</a:t>
            </a:r>
            <a:r>
              <a:rPr lang="en-US" sz="1400" dirty="0" smtClean="0">
                <a:solidFill>
                  <a:schemeClr val="bg1">
                    <a:lumMod val="85000"/>
                  </a:schemeClr>
                </a:solidFill>
                <a:latin typeface="Faustina"/>
                <a:hlinkClick r:id="rId35" action="ppaction://hlinksldjump"/>
              </a:rPr>
              <a:t> </a:t>
            </a:r>
            <a:r>
              <a:rPr lang="en-US" sz="1400" dirty="0" err="1" smtClean="0">
                <a:solidFill>
                  <a:schemeClr val="bg1">
                    <a:lumMod val="85000"/>
                  </a:schemeClr>
                </a:solidFill>
                <a:latin typeface="Faustina"/>
                <a:hlinkClick r:id="rId35" action="ppaction://hlinksldjump"/>
              </a:rPr>
              <a:t>sách</a:t>
            </a:r>
            <a:r>
              <a:rPr lang="en-US" sz="1400" dirty="0" smtClean="0">
                <a:solidFill>
                  <a:schemeClr val="bg1">
                    <a:lumMod val="85000"/>
                  </a:schemeClr>
                </a:solidFill>
                <a:latin typeface="Faustina"/>
                <a:hlinkClick r:id="rId35" action="ppaction://hlinksldjump"/>
              </a:rPr>
              <a:t> </a:t>
            </a:r>
            <a:r>
              <a:rPr lang="en-US" sz="1400" dirty="0" err="1" smtClean="0">
                <a:solidFill>
                  <a:schemeClr val="bg1">
                    <a:lumMod val="85000"/>
                  </a:schemeClr>
                </a:solidFill>
                <a:latin typeface="Faustina"/>
                <a:hlinkClick r:id="rId35" action="ppaction://hlinksldjump"/>
              </a:rPr>
              <a:t>phòng</a:t>
            </a:r>
            <a:endParaRPr lang="en-US" sz="1400" dirty="0">
              <a:solidFill>
                <a:schemeClr val="bg1">
                  <a:lumMod val="85000"/>
                </a:schemeClr>
              </a:solidFill>
              <a:latin typeface="Faustina"/>
            </a:endParaRPr>
          </a:p>
        </p:txBody>
      </p:sp>
      <p:grpSp>
        <p:nvGrpSpPr>
          <p:cNvPr id="148" name="Group 5"/>
          <p:cNvGrpSpPr/>
          <p:nvPr/>
        </p:nvGrpSpPr>
        <p:grpSpPr>
          <a:xfrm>
            <a:off x="382780" y="1756034"/>
            <a:ext cx="563034" cy="601116"/>
            <a:chOff x="0" y="0"/>
            <a:chExt cx="1171795" cy="1171795"/>
          </a:xfrm>
        </p:grpSpPr>
        <p:grpSp>
          <p:nvGrpSpPr>
            <p:cNvPr id="149" name="Group 6"/>
            <p:cNvGrpSpPr/>
            <p:nvPr/>
          </p:nvGrpSpPr>
          <p:grpSpPr>
            <a:xfrm>
              <a:off x="0" y="0"/>
              <a:ext cx="1171795" cy="1171795"/>
              <a:chOff x="0" y="0"/>
              <a:chExt cx="812800" cy="812800"/>
            </a:xfrm>
          </p:grpSpPr>
          <p:sp>
            <p:nvSpPr>
              <p:cNvPr id="151"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152"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150"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153" name="Group 10"/>
          <p:cNvGrpSpPr/>
          <p:nvPr/>
        </p:nvGrpSpPr>
        <p:grpSpPr>
          <a:xfrm>
            <a:off x="6037" y="8917647"/>
            <a:ext cx="2554869" cy="1488579"/>
            <a:chOff x="0" y="0"/>
            <a:chExt cx="1053314" cy="443205"/>
          </a:xfrm>
        </p:grpSpPr>
        <p:sp>
          <p:nvSpPr>
            <p:cNvPr id="154"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155"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156" name="Freeform 13">
            <a:hlinkClick r:id="rId36"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37">
              <a:extLst>
                <a:ext uri="{96DAC541-7B7A-43D3-8B79-37D633B846F1}">
                  <asvg:svgBlip xmlns:asvg="http://schemas.microsoft.com/office/drawing/2016/SVG/main" xmlns="" r:embed="rId6"/>
                </a:ext>
              </a:extLst>
            </a:blip>
            <a:stretch>
              <a:fillRect/>
            </a:stretch>
          </a:blipFill>
        </p:spPr>
      </p:sp>
      <p:sp>
        <p:nvSpPr>
          <p:cNvPr id="157"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8">
              <a:extLst>
                <a:ext uri="{96DAC541-7B7A-43D3-8B79-37D633B846F1}">
                  <asvg:svgBlip xmlns:asvg="http://schemas.microsoft.com/office/drawing/2016/SVG/main" xmlns="" r:embed="rId8"/>
                </a:ext>
              </a:extLst>
            </a:blip>
            <a:stretch>
              <a:fillRect/>
            </a:stretch>
          </a:blipFill>
        </p:spPr>
      </p:sp>
      <p:sp>
        <p:nvSpPr>
          <p:cNvPr id="158"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9">
              <a:extLst>
                <a:ext uri="{96DAC541-7B7A-43D3-8B79-37D633B846F1}">
                  <asvg:svgBlip xmlns:asvg="http://schemas.microsoft.com/office/drawing/2016/SVG/main" xmlns="" r:embed="rId10"/>
                </a:ext>
              </a:extLst>
            </a:blip>
            <a:stretch>
              <a:fillRect/>
            </a:stretch>
          </a:blipFill>
        </p:spPr>
      </p:sp>
      <p:sp>
        <p:nvSpPr>
          <p:cNvPr id="159"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40">
              <a:extLst>
                <a:ext uri="{96DAC541-7B7A-43D3-8B79-37D633B846F1}">
                  <asvg:svgBlip xmlns:asvg="http://schemas.microsoft.com/office/drawing/2016/SVG/main" xmlns="" r:embed="rId14"/>
                </a:ext>
              </a:extLst>
            </a:blip>
            <a:stretch>
              <a:fillRect/>
            </a:stretch>
          </a:blipFill>
        </p:spPr>
      </p:sp>
      <p:sp>
        <p:nvSpPr>
          <p:cNvPr id="160"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41">
              <a:extLst>
                <a:ext uri="{96DAC541-7B7A-43D3-8B79-37D633B846F1}">
                  <asvg:svgBlip xmlns:asvg="http://schemas.microsoft.com/office/drawing/2016/SVG/main" xmlns="" r:embed="rId18"/>
                </a:ext>
              </a:extLst>
            </a:blip>
            <a:stretch>
              <a:fillRect/>
            </a:stretch>
          </a:blipFill>
        </p:spPr>
      </p:sp>
      <p:grpSp>
        <p:nvGrpSpPr>
          <p:cNvPr id="161" name="Group 58"/>
          <p:cNvGrpSpPr/>
          <p:nvPr/>
        </p:nvGrpSpPr>
        <p:grpSpPr>
          <a:xfrm>
            <a:off x="193218" y="9247317"/>
            <a:ext cx="601733" cy="646509"/>
            <a:chOff x="0" y="0"/>
            <a:chExt cx="812800" cy="812800"/>
          </a:xfrm>
        </p:grpSpPr>
        <p:sp>
          <p:nvSpPr>
            <p:cNvPr id="162"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2"/>
              <a:stretch>
                <a:fillRect l="-50000" r="-50000"/>
              </a:stretch>
            </a:blipFill>
          </p:spPr>
        </p:sp>
      </p:grpSp>
      <p:sp>
        <p:nvSpPr>
          <p:cNvPr id="163"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64"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65"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7" action="ppaction://hlinksldjump"/>
              </a:rPr>
              <a:t>Trang</a:t>
            </a:r>
            <a:r>
              <a:rPr lang="en-US" sz="1600" dirty="0">
                <a:solidFill>
                  <a:srgbClr val="FFFFFF"/>
                </a:solidFill>
                <a:latin typeface="Faustina"/>
                <a:hlinkClick r:id="rId27" action="ppaction://hlinksldjump"/>
              </a:rPr>
              <a:t> </a:t>
            </a:r>
            <a:r>
              <a:rPr lang="en-US" sz="1600" dirty="0" err="1">
                <a:solidFill>
                  <a:srgbClr val="FFFFFF"/>
                </a:solidFill>
                <a:latin typeface="Faustina"/>
                <a:hlinkClick r:id="rId27" action="ppaction://hlinksldjump"/>
              </a:rPr>
              <a:t>chủ</a:t>
            </a:r>
            <a:endParaRPr lang="en-US" sz="1600" dirty="0">
              <a:solidFill>
                <a:srgbClr val="FFFFFF"/>
              </a:solidFill>
              <a:latin typeface="Faustina"/>
            </a:endParaRPr>
          </a:p>
        </p:txBody>
      </p:sp>
      <p:sp>
        <p:nvSpPr>
          <p:cNvPr id="166"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3" action="ppaction://hlinksldjump"/>
              </a:rPr>
              <a:t>Nhân</a:t>
            </a:r>
            <a:r>
              <a:rPr lang="en-US" sz="1600" dirty="0">
                <a:solidFill>
                  <a:srgbClr val="FFFFFF"/>
                </a:solidFill>
                <a:latin typeface="Faustina"/>
                <a:hlinkClick r:id="rId33" action="ppaction://hlinksldjump"/>
              </a:rPr>
              <a:t> </a:t>
            </a:r>
            <a:r>
              <a:rPr lang="en-US" sz="1600" dirty="0" err="1">
                <a:solidFill>
                  <a:srgbClr val="FFFFFF"/>
                </a:solidFill>
                <a:latin typeface="Faustina"/>
                <a:hlinkClick r:id="rId33" action="ppaction://hlinksldjump"/>
              </a:rPr>
              <a:t>viên</a:t>
            </a:r>
            <a:endParaRPr lang="en-US" sz="1600" dirty="0">
              <a:solidFill>
                <a:srgbClr val="FFFFFF"/>
              </a:solidFill>
              <a:latin typeface="Faustina"/>
            </a:endParaRPr>
          </a:p>
        </p:txBody>
      </p:sp>
      <p:sp>
        <p:nvSpPr>
          <p:cNvPr id="167"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168"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169" name="Rectangle 168"/>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72"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3" action="ppaction://hlinksldjump"/>
              </a:rPr>
              <a:t>Dịch</a:t>
            </a:r>
            <a:r>
              <a:rPr lang="en-US" sz="1600" dirty="0">
                <a:solidFill>
                  <a:srgbClr val="FFFFFF"/>
                </a:solidFill>
                <a:latin typeface="Faustina"/>
                <a:hlinkClick r:id="rId43" action="ppaction://hlinksldjump"/>
              </a:rPr>
              <a:t> </a:t>
            </a:r>
            <a:r>
              <a:rPr lang="en-US" sz="1600" dirty="0" err="1">
                <a:solidFill>
                  <a:srgbClr val="FFFFFF"/>
                </a:solidFill>
                <a:latin typeface="Faustina"/>
                <a:hlinkClick r:id="rId43" action="ppaction://hlinksldjump"/>
              </a:rPr>
              <a:t>vụ</a:t>
            </a:r>
            <a:endParaRPr lang="en-US" sz="1600" dirty="0">
              <a:solidFill>
                <a:srgbClr val="FFFFFF"/>
              </a:solidFill>
              <a:latin typeface="Faustina"/>
            </a:endParaRPr>
          </a:p>
        </p:txBody>
      </p:sp>
      <p:sp>
        <p:nvSpPr>
          <p:cNvPr id="173"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44">
              <a:extLst>
                <a:ext uri="{96DAC541-7B7A-43D3-8B79-37D633B846F1}">
                  <asvg:svgBlip xmlns:asvg="http://schemas.microsoft.com/office/drawing/2016/SVG/main" xmlns="" r:embed="rId12"/>
                </a:ext>
              </a:extLst>
            </a:blip>
            <a:stretch>
              <a:fillRect/>
            </a:stretch>
          </a:blipFill>
        </p:spPr>
      </p:sp>
      <p:sp>
        <p:nvSpPr>
          <p:cNvPr id="174"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45">
              <a:extLst>
                <a:ext uri="{96DAC541-7B7A-43D3-8B79-37D633B846F1}">
                  <asvg:svgBlip xmlns:asvg="http://schemas.microsoft.com/office/drawing/2016/SVG/main" xmlns="" r:embed="rId16"/>
                </a:ext>
              </a:extLst>
            </a:blip>
            <a:stretch>
              <a:fillRect/>
            </a:stretch>
          </a:blipFill>
        </p:spPr>
      </p:sp>
      <p:sp>
        <p:nvSpPr>
          <p:cNvPr id="175"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6">
              <a:extLst>
                <a:ext uri="{96DAC541-7B7A-43D3-8B79-37D633B846F1}">
                  <asvg:svgBlip xmlns:asvg="http://schemas.microsoft.com/office/drawing/2016/SVG/main" xmlns="" r:embed="rId20"/>
                </a:ext>
              </a:extLst>
            </a:blip>
            <a:stretch>
              <a:fillRect/>
            </a:stretch>
          </a:blipFill>
        </p:spPr>
      </p:sp>
      <p:sp>
        <p:nvSpPr>
          <p:cNvPr id="176"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7">
              <a:alphaModFix amt="74000"/>
              <a:extLst>
                <a:ext uri="{96DAC541-7B7A-43D3-8B79-37D633B846F1}">
                  <asvg:svgBlip xmlns:asvg="http://schemas.microsoft.com/office/drawing/2016/SVG/main" xmlns="" r:embed="rId22"/>
                </a:ext>
              </a:extLst>
            </a:blip>
            <a:stretch>
              <a:fillRect/>
            </a:stretch>
          </a:blipFill>
        </p:spPr>
      </p:sp>
      <p:sp>
        <p:nvSpPr>
          <p:cNvPr id="177"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8" action="ppaction://hlinksldjump"/>
              </a:rPr>
              <a:t>Đặt</a:t>
            </a:r>
            <a:r>
              <a:rPr lang="en-US" sz="1600" dirty="0">
                <a:solidFill>
                  <a:srgbClr val="FFFFFF"/>
                </a:solidFill>
                <a:latin typeface="Faustina"/>
                <a:hlinkClick r:id="rId48" action="ppaction://hlinksldjump"/>
              </a:rPr>
              <a:t> </a:t>
            </a:r>
            <a:r>
              <a:rPr lang="en-US" sz="1600" dirty="0" err="1">
                <a:solidFill>
                  <a:srgbClr val="FFFFFF"/>
                </a:solidFill>
                <a:latin typeface="Faustina"/>
                <a:hlinkClick r:id="rId48" action="ppaction://hlinksldjump"/>
              </a:rPr>
              <a:t>phòng</a:t>
            </a:r>
            <a:endParaRPr lang="en-US" sz="1600" dirty="0">
              <a:solidFill>
                <a:srgbClr val="FFFFFF"/>
              </a:solidFill>
              <a:latin typeface="Faustina"/>
            </a:endParaRPr>
          </a:p>
        </p:txBody>
      </p:sp>
      <p:sp>
        <p:nvSpPr>
          <p:cNvPr id="178"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79"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9" action="ppaction://hlinksldjump"/>
              </a:rPr>
              <a:t>Phản</a:t>
            </a:r>
            <a:r>
              <a:rPr lang="en-US" sz="1600" dirty="0" smtClean="0">
                <a:solidFill>
                  <a:srgbClr val="FFFFFF"/>
                </a:solidFill>
                <a:latin typeface="Faustina"/>
                <a:hlinkClick r:id="rId49" action="ppaction://hlinksldjump"/>
              </a:rPr>
              <a:t> </a:t>
            </a:r>
            <a:r>
              <a:rPr lang="en-US" sz="1600" dirty="0" err="1" smtClean="0">
                <a:solidFill>
                  <a:srgbClr val="FFFFFF"/>
                </a:solidFill>
                <a:latin typeface="Faustina"/>
                <a:hlinkClick r:id="rId49" action="ppaction://hlinksldjump"/>
              </a:rPr>
              <a:t>hồi</a:t>
            </a:r>
            <a:endParaRPr lang="en-US" sz="1600" dirty="0">
              <a:solidFill>
                <a:srgbClr val="FFFFFF"/>
              </a:solidFill>
              <a:latin typeface="Faustina"/>
            </a:endParaRPr>
          </a:p>
        </p:txBody>
      </p:sp>
    </p:spTree>
    <p:extLst>
      <p:ext uri="{BB962C8B-B14F-4D97-AF65-F5344CB8AC3E}">
        <p14:creationId xmlns:p14="http://schemas.microsoft.com/office/powerpoint/2010/main" val="2062547174"/>
      </p:ext>
    </p:extLst>
  </p:cSld>
  <p:clrMapOvr>
    <a:masterClrMapping/>
  </p:clrMapOvr>
  <mc:AlternateContent xmlns:mc="http://schemas.openxmlformats.org/markup-compatibility/2006">
    <mc:Choice xmlns:p14="http://schemas.microsoft.com/office/powerpoint/2010/main" Requires="p14">
      <p:transition p14:dur="100" advTm="3511">
        <p:cut/>
      </p:transition>
    </mc:Choice>
    <mc:Fallback>
      <p:transition advTm="3511">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60"/>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17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174"/>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175"/>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176"/>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172"/>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77"/>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178"/>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179"/>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171"/>
                                        </p:tgtEl>
                                        <p:attrNameLst>
                                          <p:attrName>ppt_x</p:attrName>
                                          <p:attrName>ppt_y</p:attrName>
                                        </p:attrNameLst>
                                      </p:cBhvr>
                                    </p:animMotion>
                                  </p:childTnLst>
                                </p:cTn>
                              </p:par>
                            </p:childTnLst>
                          </p:cTn>
                        </p:par>
                      </p:childTnLst>
                    </p:cTn>
                  </p:par>
                </p:childTnLst>
              </p:cTn>
              <p:nextCondLst>
                <p:cond evt="onClick" delay="0">
                  <p:tgtEl>
                    <p:spTgt spid="160"/>
                  </p:tgtEl>
                </p:cond>
              </p:nextCondLst>
            </p:seq>
          </p:childTnLst>
        </p:cTn>
      </p:par>
    </p:tnLst>
    <p:bldLst>
      <p:bldP spid="172" grpId="0"/>
      <p:bldP spid="177" grpId="0"/>
      <p:bldP spid="178" grpId="0"/>
      <p:bldP spid="17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7" name="Freeform 27"/>
          <p:cNvSpPr/>
          <p:nvPr/>
        </p:nvSpPr>
        <p:spPr>
          <a:xfrm>
            <a:off x="2866280" y="1821903"/>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4"/>
                </a:ext>
              </a:extLst>
            </a:blip>
            <a:stretch>
              <a:fillRect/>
            </a:stretch>
          </a:blipFill>
        </p:spPr>
      </p:sp>
      <p:sp>
        <p:nvSpPr>
          <p:cNvPr id="79" name="TextBox 79"/>
          <p:cNvSpPr txBox="1"/>
          <p:nvPr/>
        </p:nvSpPr>
        <p:spPr>
          <a:xfrm>
            <a:off x="3666314" y="1763696"/>
            <a:ext cx="25820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nhân</a:t>
            </a:r>
            <a:r>
              <a:rPr lang="en-US" sz="2400" dirty="0" smtClean="0">
                <a:solidFill>
                  <a:srgbClr val="272727"/>
                </a:solidFill>
                <a:latin typeface="Faustina Bold"/>
              </a:rPr>
              <a:t> </a:t>
            </a:r>
            <a:r>
              <a:rPr lang="en-US" sz="2400" dirty="0" err="1" smtClean="0">
                <a:solidFill>
                  <a:srgbClr val="272727"/>
                </a:solidFill>
                <a:latin typeface="Faustina Bold"/>
              </a:rPr>
              <a:t>viên</a:t>
            </a:r>
            <a:endParaRPr lang="en-US" sz="2400" dirty="0">
              <a:solidFill>
                <a:srgbClr val="272727"/>
              </a:solidFill>
              <a:latin typeface="Faustina Bold"/>
            </a:endParaRPr>
          </a:p>
        </p:txBody>
      </p:sp>
      <p:sp>
        <p:nvSpPr>
          <p:cNvPr id="67" name="TextBox 81"/>
          <p:cNvSpPr txBox="1"/>
          <p:nvPr/>
        </p:nvSpPr>
        <p:spPr>
          <a:xfrm>
            <a:off x="2866280" y="2300795"/>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Thêm</a:t>
            </a:r>
            <a:r>
              <a:rPr lang="en-US" sz="2000" dirty="0" smtClean="0">
                <a:solidFill>
                  <a:srgbClr val="272727"/>
                </a:solidFill>
                <a:latin typeface="Faustina Bold"/>
              </a:rPr>
              <a:t> </a:t>
            </a:r>
            <a:r>
              <a:rPr lang="en-US" sz="2000" dirty="0" err="1" smtClean="0">
                <a:solidFill>
                  <a:srgbClr val="272727"/>
                </a:solidFill>
                <a:latin typeface="Faustina Bold"/>
              </a:rPr>
              <a:t>nhân</a:t>
            </a:r>
            <a:r>
              <a:rPr lang="en-US" sz="2000" dirty="0" smtClean="0">
                <a:solidFill>
                  <a:srgbClr val="272727"/>
                </a:solidFill>
                <a:latin typeface="Faustina Bold"/>
              </a:rPr>
              <a:t> </a:t>
            </a:r>
            <a:r>
              <a:rPr lang="en-US" sz="2000" dirty="0" err="1" smtClean="0">
                <a:solidFill>
                  <a:srgbClr val="272727"/>
                </a:solidFill>
                <a:latin typeface="Faustina Bold"/>
              </a:rPr>
              <a:t>viên</a:t>
            </a:r>
            <a:r>
              <a:rPr lang="en-US" sz="2000" dirty="0" smtClean="0">
                <a:solidFill>
                  <a:srgbClr val="272727"/>
                </a:solidFill>
                <a:latin typeface="Faustina Bold"/>
              </a:rPr>
              <a:t> </a:t>
            </a:r>
            <a:r>
              <a:rPr lang="en-US" sz="2000" dirty="0" err="1" smtClean="0">
                <a:solidFill>
                  <a:srgbClr val="272727"/>
                </a:solidFill>
                <a:latin typeface="Faustina Bold"/>
              </a:rPr>
              <a:t>mới</a:t>
            </a:r>
            <a:endParaRPr lang="en-US" sz="2000" dirty="0">
              <a:solidFill>
                <a:srgbClr val="272727"/>
              </a:solidFill>
              <a:latin typeface="Faustina Bold"/>
            </a:endParaRPr>
          </a:p>
        </p:txBody>
      </p:sp>
      <p:sp>
        <p:nvSpPr>
          <p:cNvPr id="14" name="Rectangle 13"/>
          <p:cNvSpPr/>
          <p:nvPr/>
        </p:nvSpPr>
        <p:spPr>
          <a:xfrm>
            <a:off x="2866279" y="2839255"/>
            <a:ext cx="1881967" cy="1854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81"/>
          <p:cNvSpPr txBox="1"/>
          <p:nvPr/>
        </p:nvSpPr>
        <p:spPr>
          <a:xfrm>
            <a:off x="4953574" y="2780980"/>
            <a:ext cx="3816047" cy="361253"/>
          </a:xfrm>
          <a:prstGeom prst="rect">
            <a:avLst/>
          </a:prstGeom>
        </p:spPr>
        <p:txBody>
          <a:bodyPr lIns="0" tIns="0" rIns="0" bIns="0" rtlCol="0" anchor="t">
            <a:spAutoFit/>
          </a:bodyPr>
          <a:lstStyle/>
          <a:p>
            <a:pPr>
              <a:lnSpc>
                <a:spcPts val="3065"/>
              </a:lnSpc>
              <a:spcBef>
                <a:spcPct val="0"/>
              </a:spcBef>
            </a:pPr>
            <a:r>
              <a:rPr lang="en-US" sz="2400" dirty="0" err="1" smtClean="0">
                <a:solidFill>
                  <a:schemeClr val="accent1">
                    <a:lumMod val="75000"/>
                  </a:schemeClr>
                </a:solidFill>
                <a:latin typeface="Faustina" panose="020B0604020202020204" charset="0"/>
              </a:rPr>
              <a:t>Chọn</a:t>
            </a:r>
            <a:r>
              <a:rPr lang="en-US" sz="2400" dirty="0" smtClean="0">
                <a:solidFill>
                  <a:schemeClr val="accent1">
                    <a:lumMod val="75000"/>
                  </a:schemeClr>
                </a:solidFill>
                <a:latin typeface="Faustina" panose="020B0604020202020204" charset="0"/>
              </a:rPr>
              <a:t> </a:t>
            </a:r>
            <a:r>
              <a:rPr lang="en-US" sz="2400" dirty="0" err="1" smtClean="0">
                <a:solidFill>
                  <a:schemeClr val="accent1">
                    <a:lumMod val="75000"/>
                  </a:schemeClr>
                </a:solidFill>
                <a:latin typeface="Faustina" panose="020B0604020202020204" charset="0"/>
              </a:rPr>
              <a:t>ảnh</a:t>
            </a:r>
            <a:r>
              <a:rPr lang="en-US" sz="2400" dirty="0" smtClean="0">
                <a:solidFill>
                  <a:schemeClr val="accent1">
                    <a:lumMod val="75000"/>
                  </a:schemeClr>
                </a:solidFill>
                <a:latin typeface="Faustina" panose="020B0604020202020204" charset="0"/>
              </a:rPr>
              <a:t> </a:t>
            </a:r>
            <a:r>
              <a:rPr lang="en-US" sz="2400" dirty="0" err="1" smtClean="0">
                <a:solidFill>
                  <a:schemeClr val="accent1">
                    <a:lumMod val="75000"/>
                  </a:schemeClr>
                </a:solidFill>
                <a:latin typeface="Faustina" panose="020B0604020202020204" charset="0"/>
              </a:rPr>
              <a:t>đại</a:t>
            </a:r>
            <a:r>
              <a:rPr lang="en-US" sz="2400" dirty="0" smtClean="0">
                <a:solidFill>
                  <a:schemeClr val="accent1">
                    <a:lumMod val="75000"/>
                  </a:schemeClr>
                </a:solidFill>
                <a:latin typeface="Faustina" panose="020B0604020202020204" charset="0"/>
              </a:rPr>
              <a:t> </a:t>
            </a:r>
            <a:r>
              <a:rPr lang="en-US" sz="2400" dirty="0" err="1" smtClean="0">
                <a:solidFill>
                  <a:schemeClr val="accent1">
                    <a:lumMod val="75000"/>
                  </a:schemeClr>
                </a:solidFill>
                <a:latin typeface="Faustina" panose="020B0604020202020204" charset="0"/>
              </a:rPr>
              <a:t>diện</a:t>
            </a:r>
            <a:endParaRPr lang="en-US" sz="2400" dirty="0">
              <a:solidFill>
                <a:schemeClr val="accent1">
                  <a:lumMod val="75000"/>
                </a:schemeClr>
              </a:solidFill>
              <a:latin typeface="Faustina" panose="020B0604020202020204" charset="0"/>
            </a:endParaRPr>
          </a:p>
        </p:txBody>
      </p:sp>
      <p:sp>
        <p:nvSpPr>
          <p:cNvPr id="16" name="Rectangle 15"/>
          <p:cNvSpPr/>
          <p:nvPr/>
        </p:nvSpPr>
        <p:spPr>
          <a:xfrm>
            <a:off x="4953574" y="3232799"/>
            <a:ext cx="1523426" cy="406717"/>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75000"/>
                    <a:lumOff val="25000"/>
                  </a:schemeClr>
                </a:solidFill>
              </a:rPr>
              <a:t>Choose file</a:t>
            </a:r>
            <a:endParaRPr lang="en-US" dirty="0">
              <a:solidFill>
                <a:schemeClr val="tx1">
                  <a:lumMod val="75000"/>
                  <a:lumOff val="25000"/>
                </a:schemeClr>
              </a:solidFill>
            </a:endParaRPr>
          </a:p>
        </p:txBody>
      </p:sp>
      <p:sp>
        <p:nvSpPr>
          <p:cNvPr id="80" name="TextBox 81"/>
          <p:cNvSpPr txBox="1"/>
          <p:nvPr/>
        </p:nvSpPr>
        <p:spPr>
          <a:xfrm>
            <a:off x="6682327" y="3245870"/>
            <a:ext cx="3816047" cy="361253"/>
          </a:xfrm>
          <a:prstGeom prst="rect">
            <a:avLst/>
          </a:prstGeom>
        </p:spPr>
        <p:txBody>
          <a:bodyPr lIns="0" tIns="0" rIns="0" bIns="0" rtlCol="0" anchor="t">
            <a:spAutoFit/>
          </a:bodyPr>
          <a:lstStyle/>
          <a:p>
            <a:pPr>
              <a:lnSpc>
                <a:spcPts val="3065"/>
              </a:lnSpc>
              <a:spcBef>
                <a:spcPct val="0"/>
              </a:spcBef>
            </a:pPr>
            <a:r>
              <a:rPr lang="en-US" sz="2000" dirty="0" smtClean="0">
                <a:solidFill>
                  <a:schemeClr val="tx1">
                    <a:lumMod val="65000"/>
                    <a:lumOff val="35000"/>
                  </a:schemeClr>
                </a:solidFill>
                <a:latin typeface="Faustina" panose="020B0604020202020204" charset="0"/>
              </a:rPr>
              <a:t>No file chosen</a:t>
            </a:r>
            <a:endParaRPr lang="en-US" sz="2000" dirty="0">
              <a:solidFill>
                <a:schemeClr val="tx1">
                  <a:lumMod val="65000"/>
                  <a:lumOff val="35000"/>
                </a:schemeClr>
              </a:solidFill>
              <a:latin typeface="Faustina" panose="020B0604020202020204" charset="0"/>
            </a:endParaRPr>
          </a:p>
        </p:txBody>
      </p:sp>
      <p:cxnSp>
        <p:nvCxnSpPr>
          <p:cNvPr id="29" name="Straight Connector 28"/>
          <p:cNvCxnSpPr/>
          <p:nvPr/>
        </p:nvCxnSpPr>
        <p:spPr>
          <a:xfrm>
            <a:off x="2866280" y="5053087"/>
            <a:ext cx="894472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TextBox 81"/>
          <p:cNvSpPr txBox="1"/>
          <p:nvPr/>
        </p:nvSpPr>
        <p:spPr>
          <a:xfrm>
            <a:off x="2891453" y="5179879"/>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Họ</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và</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tên</a:t>
            </a:r>
            <a:endParaRPr lang="en-US" dirty="0">
              <a:solidFill>
                <a:schemeClr val="tx2">
                  <a:lumMod val="50000"/>
                </a:schemeClr>
              </a:solidFill>
              <a:latin typeface="Faustina" panose="020B0604020202020204" charset="0"/>
            </a:endParaRPr>
          </a:p>
        </p:txBody>
      </p:sp>
      <p:sp>
        <p:nvSpPr>
          <p:cNvPr id="82" name="TextBox 81"/>
          <p:cNvSpPr txBox="1"/>
          <p:nvPr/>
        </p:nvSpPr>
        <p:spPr>
          <a:xfrm>
            <a:off x="7543802" y="5177152"/>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Ngày</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sinh</a:t>
            </a:r>
            <a:endParaRPr lang="en-US" dirty="0">
              <a:solidFill>
                <a:schemeClr val="tx2">
                  <a:lumMod val="50000"/>
                </a:schemeClr>
              </a:solidFill>
              <a:latin typeface="Faustina" panose="020B0604020202020204" charset="0"/>
            </a:endParaRPr>
          </a:p>
        </p:txBody>
      </p:sp>
      <p:sp>
        <p:nvSpPr>
          <p:cNvPr id="84" name="TextBox 81"/>
          <p:cNvSpPr txBox="1"/>
          <p:nvPr/>
        </p:nvSpPr>
        <p:spPr>
          <a:xfrm>
            <a:off x="2891454" y="6120795"/>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Giới</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tính</a:t>
            </a:r>
            <a:endParaRPr lang="en-US" dirty="0">
              <a:solidFill>
                <a:schemeClr val="tx2">
                  <a:lumMod val="50000"/>
                </a:schemeClr>
              </a:solidFill>
              <a:latin typeface="Faustina" panose="020B0604020202020204" charset="0"/>
            </a:endParaRPr>
          </a:p>
        </p:txBody>
      </p:sp>
      <p:sp>
        <p:nvSpPr>
          <p:cNvPr id="85" name="TextBox 81"/>
          <p:cNvSpPr txBox="1"/>
          <p:nvPr/>
        </p:nvSpPr>
        <p:spPr>
          <a:xfrm>
            <a:off x="2891453" y="7129436"/>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Số</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điện</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thoại</a:t>
            </a:r>
            <a:endParaRPr lang="en-US" dirty="0">
              <a:solidFill>
                <a:schemeClr val="tx2">
                  <a:lumMod val="50000"/>
                </a:schemeClr>
              </a:solidFill>
              <a:latin typeface="Faustina" panose="020B0604020202020204" charset="0"/>
            </a:endParaRPr>
          </a:p>
        </p:txBody>
      </p:sp>
      <p:sp>
        <p:nvSpPr>
          <p:cNvPr id="86" name="TextBox 81"/>
          <p:cNvSpPr txBox="1"/>
          <p:nvPr/>
        </p:nvSpPr>
        <p:spPr>
          <a:xfrm>
            <a:off x="2891453" y="8113449"/>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Mật</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khẩu</a:t>
            </a:r>
            <a:endParaRPr lang="en-US" dirty="0">
              <a:solidFill>
                <a:schemeClr val="tx2">
                  <a:lumMod val="50000"/>
                </a:schemeClr>
              </a:solidFill>
              <a:latin typeface="Faustina" panose="020B0604020202020204" charset="0"/>
            </a:endParaRPr>
          </a:p>
        </p:txBody>
      </p:sp>
      <p:sp>
        <p:nvSpPr>
          <p:cNvPr id="88" name="TextBox 81"/>
          <p:cNvSpPr txBox="1"/>
          <p:nvPr/>
        </p:nvSpPr>
        <p:spPr>
          <a:xfrm>
            <a:off x="7543802" y="6120795"/>
            <a:ext cx="3816047" cy="345864"/>
          </a:xfrm>
          <a:prstGeom prst="rect">
            <a:avLst/>
          </a:prstGeom>
        </p:spPr>
        <p:txBody>
          <a:bodyPr lIns="0" tIns="0" rIns="0" bIns="0" rtlCol="0" anchor="t">
            <a:spAutoFit/>
          </a:bodyPr>
          <a:lstStyle/>
          <a:p>
            <a:pPr>
              <a:lnSpc>
                <a:spcPts val="3065"/>
              </a:lnSpc>
              <a:spcBef>
                <a:spcPct val="0"/>
              </a:spcBef>
            </a:pPr>
            <a:r>
              <a:rPr lang="en-US" dirty="0" smtClean="0">
                <a:solidFill>
                  <a:schemeClr val="tx2">
                    <a:lumMod val="50000"/>
                  </a:schemeClr>
                </a:solidFill>
                <a:latin typeface="Faustina" panose="020B0604020202020204" charset="0"/>
              </a:rPr>
              <a:t>Email</a:t>
            </a:r>
            <a:endParaRPr lang="en-US" dirty="0">
              <a:solidFill>
                <a:schemeClr val="tx2">
                  <a:lumMod val="50000"/>
                </a:schemeClr>
              </a:solidFill>
              <a:latin typeface="Faustina" panose="020B0604020202020204" charset="0"/>
            </a:endParaRPr>
          </a:p>
        </p:txBody>
      </p:sp>
      <p:sp>
        <p:nvSpPr>
          <p:cNvPr id="89" name="TextBox 81"/>
          <p:cNvSpPr txBox="1"/>
          <p:nvPr/>
        </p:nvSpPr>
        <p:spPr>
          <a:xfrm>
            <a:off x="7543801" y="7127225"/>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Chức</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vụ</a:t>
            </a:r>
            <a:endParaRPr lang="en-US" dirty="0">
              <a:solidFill>
                <a:schemeClr val="tx2">
                  <a:lumMod val="50000"/>
                </a:schemeClr>
              </a:solidFill>
              <a:latin typeface="Faustina" panose="020B0604020202020204" charset="0"/>
            </a:endParaRPr>
          </a:p>
        </p:txBody>
      </p:sp>
      <p:sp>
        <p:nvSpPr>
          <p:cNvPr id="90" name="Rectangle 89"/>
          <p:cNvSpPr/>
          <p:nvPr/>
        </p:nvSpPr>
        <p:spPr>
          <a:xfrm>
            <a:off x="9628937" y="9231368"/>
            <a:ext cx="2061456" cy="5713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Cập</a:t>
            </a:r>
            <a:r>
              <a:rPr lang="en-US" sz="2000" b="1" dirty="0" smtClean="0">
                <a:latin typeface="Faustina" panose="020B0604020202020204" charset="0"/>
              </a:rPr>
              <a:t> </a:t>
            </a:r>
            <a:r>
              <a:rPr lang="en-US" sz="2000" b="1" dirty="0" err="1" smtClean="0">
                <a:latin typeface="Faustina" panose="020B0604020202020204" charset="0"/>
              </a:rPr>
              <a:t>nhật</a:t>
            </a:r>
            <a:endParaRPr lang="en-US" sz="2000" b="1" dirty="0">
              <a:latin typeface="Faustina" panose="020B0604020202020204" charset="0"/>
            </a:endParaRPr>
          </a:p>
        </p:txBody>
      </p:sp>
      <p:sp>
        <p:nvSpPr>
          <p:cNvPr id="30" name="Rectangle 29"/>
          <p:cNvSpPr/>
          <p:nvPr/>
        </p:nvSpPr>
        <p:spPr>
          <a:xfrm>
            <a:off x="2891452" y="564844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Họ</a:t>
            </a:r>
            <a:r>
              <a:rPr lang="en-US" dirty="0" smtClean="0">
                <a:solidFill>
                  <a:schemeClr val="bg1">
                    <a:lumMod val="65000"/>
                  </a:schemeClr>
                </a:solidFill>
              </a:rPr>
              <a:t> </a:t>
            </a:r>
            <a:r>
              <a:rPr lang="en-US" dirty="0" err="1" smtClean="0">
                <a:solidFill>
                  <a:schemeClr val="bg1">
                    <a:lumMod val="65000"/>
                  </a:schemeClr>
                </a:solidFill>
              </a:rPr>
              <a:t>và</a:t>
            </a:r>
            <a:r>
              <a:rPr lang="en-US" dirty="0" smtClean="0">
                <a:solidFill>
                  <a:schemeClr val="bg1">
                    <a:lumMod val="65000"/>
                  </a:schemeClr>
                </a:solidFill>
              </a:rPr>
              <a:t> </a:t>
            </a:r>
            <a:r>
              <a:rPr lang="en-US" dirty="0" err="1" smtClean="0">
                <a:solidFill>
                  <a:schemeClr val="bg1">
                    <a:lumMod val="65000"/>
                  </a:schemeClr>
                </a:solidFill>
              </a:rPr>
              <a:t>tên</a:t>
            </a:r>
            <a:endParaRPr lang="en-US" dirty="0">
              <a:solidFill>
                <a:schemeClr val="bg1">
                  <a:lumMod val="65000"/>
                </a:schemeClr>
              </a:solidFill>
            </a:endParaRPr>
          </a:p>
        </p:txBody>
      </p:sp>
      <p:sp>
        <p:nvSpPr>
          <p:cNvPr id="92" name="Rectangle 91"/>
          <p:cNvSpPr/>
          <p:nvPr/>
        </p:nvSpPr>
        <p:spPr>
          <a:xfrm>
            <a:off x="2891452" y="6596062"/>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Chọn</a:t>
            </a:r>
            <a:r>
              <a:rPr lang="en-US" dirty="0" smtClean="0">
                <a:solidFill>
                  <a:schemeClr val="tx1">
                    <a:lumMod val="85000"/>
                    <a:lumOff val="15000"/>
                  </a:schemeClr>
                </a:solidFill>
              </a:rPr>
              <a:t> </a:t>
            </a:r>
            <a:r>
              <a:rPr lang="en-US" dirty="0" err="1" smtClean="0">
                <a:solidFill>
                  <a:schemeClr val="tx1">
                    <a:lumMod val="85000"/>
                    <a:lumOff val="15000"/>
                  </a:schemeClr>
                </a:solidFill>
              </a:rPr>
              <a:t>giới</a:t>
            </a:r>
            <a:r>
              <a:rPr lang="en-US" dirty="0" smtClean="0">
                <a:solidFill>
                  <a:schemeClr val="tx1">
                    <a:lumMod val="85000"/>
                    <a:lumOff val="15000"/>
                  </a:schemeClr>
                </a:solidFill>
              </a:rPr>
              <a:t> </a:t>
            </a:r>
            <a:r>
              <a:rPr lang="en-US" dirty="0" err="1" smtClean="0">
                <a:solidFill>
                  <a:schemeClr val="tx1">
                    <a:lumMod val="85000"/>
                    <a:lumOff val="15000"/>
                  </a:schemeClr>
                </a:solidFill>
              </a:rPr>
              <a:t>tính</a:t>
            </a:r>
            <a:endParaRPr lang="en-US" dirty="0">
              <a:solidFill>
                <a:schemeClr val="tx1">
                  <a:lumMod val="85000"/>
                  <a:lumOff val="15000"/>
                </a:schemeClr>
              </a:solidFill>
            </a:endParaRPr>
          </a:p>
        </p:txBody>
      </p:sp>
      <p:sp>
        <p:nvSpPr>
          <p:cNvPr id="93" name="Rectangle 92"/>
          <p:cNvSpPr/>
          <p:nvPr/>
        </p:nvSpPr>
        <p:spPr>
          <a:xfrm>
            <a:off x="7543801" y="5647080"/>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85000"/>
                    <a:lumOff val="15000"/>
                  </a:schemeClr>
                </a:solidFill>
              </a:rPr>
              <a:t> </a:t>
            </a:r>
            <a:r>
              <a:rPr lang="en-US" dirty="0" smtClean="0">
                <a:solidFill>
                  <a:schemeClr val="tx1">
                    <a:lumMod val="85000"/>
                    <a:lumOff val="15000"/>
                  </a:schemeClr>
                </a:solidFill>
              </a:rPr>
              <a:t>   </a:t>
            </a:r>
            <a:r>
              <a:rPr lang="en-US" dirty="0" err="1" smtClean="0">
                <a:solidFill>
                  <a:schemeClr val="tx1">
                    <a:lumMod val="85000"/>
                    <a:lumOff val="15000"/>
                  </a:schemeClr>
                </a:solidFill>
              </a:rPr>
              <a:t>dd</a:t>
            </a:r>
            <a:r>
              <a:rPr lang="en-US" dirty="0" smtClean="0">
                <a:solidFill>
                  <a:schemeClr val="tx1">
                    <a:lumMod val="85000"/>
                    <a:lumOff val="15000"/>
                  </a:schemeClr>
                </a:solidFill>
              </a:rPr>
              <a:t>/mm/</a:t>
            </a:r>
            <a:r>
              <a:rPr lang="en-US" dirty="0" err="1" smtClean="0">
                <a:solidFill>
                  <a:schemeClr val="tx1">
                    <a:lumMod val="85000"/>
                    <a:lumOff val="15000"/>
                  </a:schemeClr>
                </a:solidFill>
              </a:rPr>
              <a:t>yyyy</a:t>
            </a:r>
            <a:endParaRPr lang="en-US" dirty="0"/>
          </a:p>
        </p:txBody>
      </p:sp>
      <p:sp>
        <p:nvSpPr>
          <p:cNvPr id="95" name="Rectangle 94"/>
          <p:cNvSpPr/>
          <p:nvPr/>
        </p:nvSpPr>
        <p:spPr>
          <a:xfrm>
            <a:off x="7543801" y="6591506"/>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lumMod val="65000"/>
                  </a:schemeClr>
                </a:solidFill>
              </a:rPr>
              <a:t> </a:t>
            </a:r>
            <a:r>
              <a:rPr lang="en-US" dirty="0" smtClean="0">
                <a:solidFill>
                  <a:schemeClr val="bg1">
                    <a:lumMod val="65000"/>
                  </a:schemeClr>
                </a:solidFill>
              </a:rPr>
              <a:t>   Email</a:t>
            </a:r>
            <a:endParaRPr lang="en-US" dirty="0"/>
          </a:p>
        </p:txBody>
      </p:sp>
      <p:sp>
        <p:nvSpPr>
          <p:cNvPr id="96" name="Rectangle 95"/>
          <p:cNvSpPr/>
          <p:nvPr/>
        </p:nvSpPr>
        <p:spPr>
          <a:xfrm>
            <a:off x="2891452" y="7604703"/>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Số</a:t>
            </a:r>
            <a:r>
              <a:rPr lang="en-US" dirty="0" smtClean="0">
                <a:solidFill>
                  <a:schemeClr val="bg1">
                    <a:lumMod val="65000"/>
                  </a:schemeClr>
                </a:solidFill>
              </a:rPr>
              <a:t> </a:t>
            </a:r>
            <a:r>
              <a:rPr lang="en-US" dirty="0" err="1" smtClean="0">
                <a:solidFill>
                  <a:schemeClr val="bg1">
                    <a:lumMod val="65000"/>
                  </a:schemeClr>
                </a:solidFill>
              </a:rPr>
              <a:t>điện</a:t>
            </a:r>
            <a:r>
              <a:rPr lang="en-US" dirty="0" smtClean="0">
                <a:solidFill>
                  <a:schemeClr val="bg1">
                    <a:lumMod val="65000"/>
                  </a:schemeClr>
                </a:solidFill>
              </a:rPr>
              <a:t> </a:t>
            </a:r>
            <a:r>
              <a:rPr lang="en-US" dirty="0" err="1" smtClean="0">
                <a:solidFill>
                  <a:schemeClr val="bg1">
                    <a:lumMod val="65000"/>
                  </a:schemeClr>
                </a:solidFill>
              </a:rPr>
              <a:t>thoại</a:t>
            </a:r>
            <a:endParaRPr lang="en-US" dirty="0"/>
          </a:p>
        </p:txBody>
      </p:sp>
      <p:sp>
        <p:nvSpPr>
          <p:cNvPr id="98" name="Rectangle 97"/>
          <p:cNvSpPr/>
          <p:nvPr/>
        </p:nvSpPr>
        <p:spPr>
          <a:xfrm>
            <a:off x="7543801" y="7604703"/>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lumMod val="65000"/>
                  </a:schemeClr>
                </a:solidFill>
              </a:rPr>
              <a:t> </a:t>
            </a:r>
            <a:r>
              <a:rPr lang="en-US" dirty="0" smtClean="0">
                <a:solidFill>
                  <a:schemeClr val="bg1">
                    <a:lumMod val="65000"/>
                  </a:schemeClr>
                </a:solidFill>
              </a:rPr>
              <a:t>  </a:t>
            </a:r>
            <a:r>
              <a:rPr lang="en-US" dirty="0" err="1" smtClean="0">
                <a:solidFill>
                  <a:schemeClr val="bg1">
                    <a:lumMod val="65000"/>
                  </a:schemeClr>
                </a:solidFill>
              </a:rPr>
              <a:t>Chức</a:t>
            </a:r>
            <a:r>
              <a:rPr lang="en-US" dirty="0" smtClean="0">
                <a:solidFill>
                  <a:schemeClr val="bg1">
                    <a:lumMod val="65000"/>
                  </a:schemeClr>
                </a:solidFill>
              </a:rPr>
              <a:t> </a:t>
            </a:r>
            <a:r>
              <a:rPr lang="en-US" dirty="0" err="1" smtClean="0">
                <a:solidFill>
                  <a:schemeClr val="bg1">
                    <a:lumMod val="65000"/>
                  </a:schemeClr>
                </a:solidFill>
              </a:rPr>
              <a:t>vụ</a:t>
            </a:r>
            <a:endParaRPr lang="en-US" dirty="0"/>
          </a:p>
        </p:txBody>
      </p:sp>
      <p:sp>
        <p:nvSpPr>
          <p:cNvPr id="100" name="Rectangle 99"/>
          <p:cNvSpPr/>
          <p:nvPr/>
        </p:nvSpPr>
        <p:spPr>
          <a:xfrm>
            <a:off x="2891452" y="8613344"/>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Mật</a:t>
            </a:r>
            <a:r>
              <a:rPr lang="en-US" dirty="0" smtClean="0">
                <a:solidFill>
                  <a:schemeClr val="bg1">
                    <a:lumMod val="65000"/>
                  </a:schemeClr>
                </a:solidFill>
              </a:rPr>
              <a:t> </a:t>
            </a:r>
            <a:r>
              <a:rPr lang="en-US" dirty="0" err="1" smtClean="0">
                <a:solidFill>
                  <a:schemeClr val="bg1">
                    <a:lumMod val="65000"/>
                  </a:schemeClr>
                </a:solidFill>
              </a:rPr>
              <a:t>khẩu</a:t>
            </a:r>
            <a:endParaRPr lang="en-US" dirty="0"/>
          </a:p>
        </p:txBody>
      </p:sp>
      <p:pic>
        <p:nvPicPr>
          <p:cNvPr id="32" name="Picture 3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flipH="1">
            <a:off x="11359848" y="5717909"/>
            <a:ext cx="248313" cy="248313"/>
          </a:xfrm>
          <a:prstGeom prst="rect">
            <a:avLst/>
          </a:prstGeom>
        </p:spPr>
      </p:pic>
      <p:pic>
        <p:nvPicPr>
          <p:cNvPr id="33" name="Picture 32"/>
          <p:cNvPicPr>
            <a:picLocks noChangeAspect="1"/>
          </p:cNvPicPr>
          <p:nvPr/>
        </p:nvPicPr>
        <p:blipFill rotWithShape="1">
          <a:blip r:embed="rId26" cstate="print">
            <a:extLst>
              <a:ext uri="{28A0092B-C50C-407E-A947-70E740481C1C}">
                <a14:useLocalDpi xmlns:a14="http://schemas.microsoft.com/office/drawing/2010/main" val="0"/>
              </a:ext>
            </a:extLst>
          </a:blip>
          <a:srcRect l="17388" t="24228" r="11817" b="24520"/>
          <a:stretch/>
        </p:blipFill>
        <p:spPr>
          <a:xfrm>
            <a:off x="2866278" y="2833661"/>
            <a:ext cx="1881967" cy="1859830"/>
          </a:xfrm>
          <a:prstGeom prst="rect">
            <a:avLst/>
          </a:prstGeom>
        </p:spPr>
      </p:pic>
      <p:sp>
        <p:nvSpPr>
          <p:cNvPr id="101" name="Rectangle 100"/>
          <p:cNvSpPr/>
          <p:nvPr/>
        </p:nvSpPr>
        <p:spPr>
          <a:xfrm>
            <a:off x="2891452" y="5647080"/>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Nhân</a:t>
            </a:r>
            <a:r>
              <a:rPr lang="en-US" dirty="0" smtClean="0">
                <a:solidFill>
                  <a:schemeClr val="tx1">
                    <a:lumMod val="85000"/>
                    <a:lumOff val="15000"/>
                  </a:schemeClr>
                </a:solidFill>
              </a:rPr>
              <a:t> </a:t>
            </a:r>
            <a:r>
              <a:rPr lang="en-US" dirty="0" err="1" smtClean="0">
                <a:solidFill>
                  <a:schemeClr val="tx1">
                    <a:lumMod val="85000"/>
                    <a:lumOff val="15000"/>
                  </a:schemeClr>
                </a:solidFill>
              </a:rPr>
              <a:t>viên</a:t>
            </a:r>
            <a:r>
              <a:rPr lang="en-US" dirty="0" smtClean="0">
                <a:solidFill>
                  <a:schemeClr val="tx1">
                    <a:lumMod val="85000"/>
                    <a:lumOff val="15000"/>
                  </a:schemeClr>
                </a:solidFill>
              </a:rPr>
              <a:t> </a:t>
            </a:r>
            <a:r>
              <a:rPr lang="en-US" dirty="0" err="1" smtClean="0">
                <a:solidFill>
                  <a:schemeClr val="tx1">
                    <a:lumMod val="85000"/>
                    <a:lumOff val="15000"/>
                  </a:schemeClr>
                </a:solidFill>
              </a:rPr>
              <a:t>mới</a:t>
            </a:r>
            <a:endParaRPr lang="en-US" dirty="0">
              <a:solidFill>
                <a:schemeClr val="tx1">
                  <a:lumMod val="85000"/>
                  <a:lumOff val="15000"/>
                </a:schemeClr>
              </a:solidFill>
            </a:endParaRPr>
          </a:p>
        </p:txBody>
      </p:sp>
      <p:sp>
        <p:nvSpPr>
          <p:cNvPr id="102" name="Rectangle 101"/>
          <p:cNvSpPr/>
          <p:nvPr/>
        </p:nvSpPr>
        <p:spPr>
          <a:xfrm>
            <a:off x="2891452" y="6591506"/>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Nam</a:t>
            </a:r>
            <a:endParaRPr lang="en-US" dirty="0">
              <a:solidFill>
                <a:schemeClr val="tx1">
                  <a:lumMod val="85000"/>
                  <a:lumOff val="15000"/>
                </a:schemeClr>
              </a:solidFill>
            </a:endParaRPr>
          </a:p>
        </p:txBody>
      </p:sp>
      <p:sp>
        <p:nvSpPr>
          <p:cNvPr id="103" name="Rectangle 102"/>
          <p:cNvSpPr/>
          <p:nvPr/>
        </p:nvSpPr>
        <p:spPr>
          <a:xfrm>
            <a:off x="2891452" y="7604703"/>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75000"/>
                    <a:lumOff val="25000"/>
                  </a:schemeClr>
                </a:solidFill>
              </a:rPr>
              <a:t>   0912341234</a:t>
            </a:r>
            <a:endParaRPr lang="en-US" dirty="0">
              <a:solidFill>
                <a:schemeClr val="tx1">
                  <a:lumMod val="75000"/>
                  <a:lumOff val="25000"/>
                </a:schemeClr>
              </a:solidFill>
            </a:endParaRPr>
          </a:p>
        </p:txBody>
      </p:sp>
      <p:sp>
        <p:nvSpPr>
          <p:cNvPr id="106" name="Rectangle 105"/>
          <p:cNvSpPr/>
          <p:nvPr/>
        </p:nvSpPr>
        <p:spPr>
          <a:xfrm>
            <a:off x="2891915" y="8617727"/>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85000"/>
                    <a:lumOff val="15000"/>
                  </a:schemeClr>
                </a:solidFill>
              </a:rPr>
              <a:t>   </a:t>
            </a:r>
            <a:r>
              <a:rPr lang="en-US" dirty="0" smtClean="0">
                <a:solidFill>
                  <a:schemeClr val="tx1">
                    <a:lumMod val="85000"/>
                    <a:lumOff val="15000"/>
                  </a:schemeClr>
                </a:solidFill>
              </a:rPr>
              <a:t>nhanvienmoi123</a:t>
            </a:r>
            <a:endParaRPr lang="en-US" dirty="0">
              <a:solidFill>
                <a:schemeClr val="tx1">
                  <a:lumMod val="85000"/>
                  <a:lumOff val="15000"/>
                </a:schemeClr>
              </a:solidFill>
            </a:endParaRPr>
          </a:p>
        </p:txBody>
      </p:sp>
      <p:sp>
        <p:nvSpPr>
          <p:cNvPr id="107" name="Rectangle 106"/>
          <p:cNvSpPr/>
          <p:nvPr/>
        </p:nvSpPr>
        <p:spPr>
          <a:xfrm>
            <a:off x="7543801" y="5647079"/>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85000"/>
                    <a:lumOff val="15000"/>
                  </a:schemeClr>
                </a:solidFill>
              </a:rPr>
              <a:t> </a:t>
            </a:r>
            <a:r>
              <a:rPr lang="en-US" dirty="0" smtClean="0">
                <a:solidFill>
                  <a:schemeClr val="tx1">
                    <a:lumMod val="85000"/>
                    <a:lumOff val="15000"/>
                  </a:schemeClr>
                </a:solidFill>
              </a:rPr>
              <a:t>   23/11/2004</a:t>
            </a:r>
            <a:endParaRPr lang="en-US" dirty="0"/>
          </a:p>
        </p:txBody>
      </p:sp>
      <p:sp>
        <p:nvSpPr>
          <p:cNvPr id="108" name="Rectangle 107"/>
          <p:cNvSpPr/>
          <p:nvPr/>
        </p:nvSpPr>
        <p:spPr>
          <a:xfrm>
            <a:off x="7543801" y="658938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nhanvienmoi@gmail.com</a:t>
            </a:r>
            <a:endParaRPr lang="en-US" dirty="0">
              <a:solidFill>
                <a:schemeClr val="tx1">
                  <a:lumMod val="85000"/>
                  <a:lumOff val="15000"/>
                </a:schemeClr>
              </a:solidFill>
            </a:endParaRPr>
          </a:p>
        </p:txBody>
      </p:sp>
      <p:sp>
        <p:nvSpPr>
          <p:cNvPr id="110" name="Rectangle 109"/>
          <p:cNvSpPr/>
          <p:nvPr/>
        </p:nvSpPr>
        <p:spPr>
          <a:xfrm>
            <a:off x="7543801" y="7611859"/>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Nhân</a:t>
            </a:r>
            <a:r>
              <a:rPr lang="en-US" dirty="0" smtClean="0">
                <a:solidFill>
                  <a:schemeClr val="tx1">
                    <a:lumMod val="85000"/>
                    <a:lumOff val="15000"/>
                  </a:schemeClr>
                </a:solidFill>
              </a:rPr>
              <a:t> </a:t>
            </a:r>
            <a:r>
              <a:rPr lang="en-US" dirty="0" err="1" smtClean="0">
                <a:solidFill>
                  <a:schemeClr val="tx1">
                    <a:lumMod val="85000"/>
                    <a:lumOff val="15000"/>
                  </a:schemeClr>
                </a:solidFill>
              </a:rPr>
              <a:t>viên</a:t>
            </a:r>
            <a:endParaRPr lang="en-US" dirty="0">
              <a:solidFill>
                <a:schemeClr val="tx1">
                  <a:lumMod val="85000"/>
                  <a:lumOff val="15000"/>
                </a:schemeClr>
              </a:solidFill>
            </a:endParaRPr>
          </a:p>
        </p:txBody>
      </p:sp>
      <p:sp>
        <p:nvSpPr>
          <p:cNvPr id="111" name="TextBox 81"/>
          <p:cNvSpPr txBox="1"/>
          <p:nvPr/>
        </p:nvSpPr>
        <p:spPr>
          <a:xfrm>
            <a:off x="6707500" y="3243342"/>
            <a:ext cx="3816047" cy="345864"/>
          </a:xfrm>
          <a:prstGeom prst="rect">
            <a:avLst/>
          </a:prstGeom>
          <a:solidFill>
            <a:srgbClr val="EFEFEF"/>
          </a:solidFill>
        </p:spPr>
        <p:txBody>
          <a:bodyPr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Nhan_vien_moi_profile_img.png</a:t>
            </a:r>
            <a:endParaRPr lang="en-US" dirty="0">
              <a:solidFill>
                <a:schemeClr val="tx1">
                  <a:lumMod val="65000"/>
                  <a:lumOff val="35000"/>
                </a:schemeClr>
              </a:solidFill>
              <a:latin typeface="Faustina" panose="020B0604020202020204" charset="0"/>
            </a:endParaRPr>
          </a:p>
        </p:txBody>
      </p:sp>
      <p:sp>
        <p:nvSpPr>
          <p:cNvPr id="112" name="Rectangle 111">
            <a:hlinkClick r:id="rId27" action="ppaction://hlinksldjump"/>
          </p:cNvPr>
          <p:cNvSpPr/>
          <p:nvPr/>
        </p:nvSpPr>
        <p:spPr>
          <a:xfrm>
            <a:off x="9617097" y="9226964"/>
            <a:ext cx="2061456" cy="5713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Cập</a:t>
            </a:r>
            <a:r>
              <a:rPr lang="en-US" sz="2000" b="1" dirty="0" smtClean="0">
                <a:latin typeface="Faustina" panose="020B0604020202020204" charset="0"/>
              </a:rPr>
              <a:t> </a:t>
            </a:r>
            <a:r>
              <a:rPr lang="en-US" sz="2000" b="1" dirty="0" err="1" smtClean="0">
                <a:latin typeface="Faustina" panose="020B0604020202020204" charset="0"/>
              </a:rPr>
              <a:t>nhật</a:t>
            </a:r>
            <a:endParaRPr lang="en-US" sz="2000" b="1" dirty="0">
              <a:latin typeface="Faustina" panose="020B0604020202020204" charset="0"/>
            </a:endParaRPr>
          </a:p>
        </p:txBody>
      </p:sp>
      <p:pic>
        <p:nvPicPr>
          <p:cNvPr id="68" name="Picture 67"/>
          <p:cNvPicPr>
            <a:picLocks noChangeAspect="1"/>
          </p:cNvPicPr>
          <p:nvPr/>
        </p:nvPicPr>
        <p:blipFill rotWithShape="1">
          <a:blip r:embed="rId28">
            <a:extLst>
              <a:ext uri="{28A0092B-C50C-407E-A947-70E740481C1C}">
                <a14:useLocalDpi xmlns:a14="http://schemas.microsoft.com/office/drawing/2010/main" val="0"/>
              </a:ext>
            </a:extLst>
          </a:blip>
          <a:srcRect l="19189" t="19615" r="3933" b="3506"/>
          <a:stretch/>
        </p:blipFill>
        <p:spPr>
          <a:xfrm>
            <a:off x="2866277" y="2839255"/>
            <a:ext cx="1881967" cy="1854236"/>
          </a:xfrm>
          <a:prstGeom prst="rect">
            <a:avLst/>
          </a:prstGeom>
        </p:spPr>
      </p:pic>
      <p:sp>
        <p:nvSpPr>
          <p:cNvPr id="83" name="TextBox 81"/>
          <p:cNvSpPr txBox="1"/>
          <p:nvPr/>
        </p:nvSpPr>
        <p:spPr>
          <a:xfrm>
            <a:off x="6707499" y="3244138"/>
            <a:ext cx="3816047" cy="345864"/>
          </a:xfrm>
          <a:prstGeom prst="rect">
            <a:avLst/>
          </a:prstGeom>
          <a:solidFill>
            <a:srgbClr val="EFEFEF"/>
          </a:solidFill>
        </p:spPr>
        <p:txBody>
          <a:bodyPr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Nhan_vien_moi_profile_img1.png</a:t>
            </a:r>
            <a:endParaRPr lang="en-US" dirty="0">
              <a:solidFill>
                <a:schemeClr val="tx1">
                  <a:lumMod val="65000"/>
                  <a:lumOff val="35000"/>
                </a:schemeClr>
              </a:solidFill>
              <a:latin typeface="Faustina" panose="020B0604020202020204" charset="0"/>
            </a:endParaRPr>
          </a:p>
        </p:txBody>
      </p:sp>
      <p:sp>
        <p:nvSpPr>
          <p:cNvPr id="87" name="Rectangle 86"/>
          <p:cNvSpPr/>
          <p:nvPr/>
        </p:nvSpPr>
        <p:spPr>
          <a:xfrm>
            <a:off x="2891452" y="564926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Nhân</a:t>
            </a:r>
            <a:r>
              <a:rPr lang="en-US" dirty="0" smtClean="0">
                <a:solidFill>
                  <a:schemeClr val="tx1">
                    <a:lumMod val="85000"/>
                    <a:lumOff val="15000"/>
                  </a:schemeClr>
                </a:solidFill>
              </a:rPr>
              <a:t> </a:t>
            </a:r>
            <a:r>
              <a:rPr lang="en-US" dirty="0" err="1" smtClean="0">
                <a:solidFill>
                  <a:schemeClr val="tx1">
                    <a:lumMod val="85000"/>
                    <a:lumOff val="15000"/>
                  </a:schemeClr>
                </a:solidFill>
              </a:rPr>
              <a:t>viên</a:t>
            </a:r>
            <a:r>
              <a:rPr lang="en-US" dirty="0" smtClean="0">
                <a:solidFill>
                  <a:schemeClr val="tx1">
                    <a:lumMod val="85000"/>
                    <a:lumOff val="15000"/>
                  </a:schemeClr>
                </a:solidFill>
              </a:rPr>
              <a:t> </a:t>
            </a:r>
            <a:r>
              <a:rPr lang="en-US" dirty="0" err="1" smtClean="0">
                <a:solidFill>
                  <a:schemeClr val="tx1">
                    <a:lumMod val="85000"/>
                    <a:lumOff val="15000"/>
                  </a:schemeClr>
                </a:solidFill>
              </a:rPr>
              <a:t>mớiiiiiiiii</a:t>
            </a:r>
            <a:endParaRPr lang="en-US" dirty="0">
              <a:solidFill>
                <a:schemeClr val="tx1">
                  <a:lumMod val="85000"/>
                  <a:lumOff val="15000"/>
                </a:schemeClr>
              </a:solidFill>
            </a:endParaRPr>
          </a:p>
        </p:txBody>
      </p:sp>
      <p:sp>
        <p:nvSpPr>
          <p:cNvPr id="91" name="Rectangle 90"/>
          <p:cNvSpPr/>
          <p:nvPr/>
        </p:nvSpPr>
        <p:spPr>
          <a:xfrm>
            <a:off x="2891452" y="6589384"/>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Nữ</a:t>
            </a:r>
            <a:endParaRPr lang="en-US" dirty="0">
              <a:solidFill>
                <a:schemeClr val="tx1">
                  <a:lumMod val="85000"/>
                  <a:lumOff val="15000"/>
                </a:schemeClr>
              </a:solidFill>
            </a:endParaRPr>
          </a:p>
        </p:txBody>
      </p:sp>
      <p:sp>
        <p:nvSpPr>
          <p:cNvPr id="94" name="Rectangle 93"/>
          <p:cNvSpPr/>
          <p:nvPr/>
        </p:nvSpPr>
        <p:spPr>
          <a:xfrm>
            <a:off x="2891452" y="7609086"/>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75000"/>
                    <a:lumOff val="25000"/>
                  </a:schemeClr>
                </a:solidFill>
              </a:rPr>
              <a:t>   0912345678</a:t>
            </a:r>
            <a:endParaRPr lang="en-US" dirty="0">
              <a:solidFill>
                <a:schemeClr val="tx1">
                  <a:lumMod val="75000"/>
                  <a:lumOff val="25000"/>
                </a:schemeClr>
              </a:solidFill>
            </a:endParaRPr>
          </a:p>
        </p:txBody>
      </p:sp>
      <p:sp>
        <p:nvSpPr>
          <p:cNvPr id="97" name="Rectangle 96"/>
          <p:cNvSpPr/>
          <p:nvPr/>
        </p:nvSpPr>
        <p:spPr>
          <a:xfrm>
            <a:off x="2891452" y="8615542"/>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85000"/>
                    <a:lumOff val="15000"/>
                  </a:schemeClr>
                </a:solidFill>
              </a:rPr>
              <a:t>   </a:t>
            </a:r>
            <a:r>
              <a:rPr lang="en-US" dirty="0" smtClean="0">
                <a:solidFill>
                  <a:schemeClr val="tx1">
                    <a:lumMod val="85000"/>
                    <a:lumOff val="15000"/>
                  </a:schemeClr>
                </a:solidFill>
              </a:rPr>
              <a:t>123456789</a:t>
            </a:r>
            <a:endParaRPr lang="en-US" dirty="0">
              <a:solidFill>
                <a:schemeClr val="tx1">
                  <a:lumMod val="85000"/>
                  <a:lumOff val="15000"/>
                </a:schemeClr>
              </a:solidFill>
            </a:endParaRPr>
          </a:p>
        </p:txBody>
      </p:sp>
      <p:sp>
        <p:nvSpPr>
          <p:cNvPr id="99" name="Rectangle 98"/>
          <p:cNvSpPr/>
          <p:nvPr/>
        </p:nvSpPr>
        <p:spPr>
          <a:xfrm>
            <a:off x="7543801" y="5652509"/>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85000"/>
                    <a:lumOff val="15000"/>
                  </a:schemeClr>
                </a:solidFill>
              </a:rPr>
              <a:t> </a:t>
            </a:r>
            <a:r>
              <a:rPr lang="en-US" dirty="0" smtClean="0">
                <a:solidFill>
                  <a:schemeClr val="tx1">
                    <a:lumMod val="85000"/>
                    <a:lumOff val="15000"/>
                  </a:schemeClr>
                </a:solidFill>
              </a:rPr>
              <a:t>   23/11/2003</a:t>
            </a:r>
            <a:endParaRPr lang="en-US" dirty="0"/>
          </a:p>
        </p:txBody>
      </p:sp>
      <p:sp>
        <p:nvSpPr>
          <p:cNvPr id="105" name="Rectangle 104"/>
          <p:cNvSpPr/>
          <p:nvPr/>
        </p:nvSpPr>
        <p:spPr>
          <a:xfrm>
            <a:off x="7543801" y="6591506"/>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nhanvienmoi123@gmail.com</a:t>
            </a:r>
            <a:endParaRPr lang="en-US" dirty="0">
              <a:solidFill>
                <a:schemeClr val="tx1">
                  <a:lumMod val="85000"/>
                  <a:lumOff val="15000"/>
                </a:schemeClr>
              </a:solidFill>
            </a:endParaRPr>
          </a:p>
        </p:txBody>
      </p:sp>
      <p:sp>
        <p:nvSpPr>
          <p:cNvPr id="109" name="Rectangle 108"/>
          <p:cNvSpPr/>
          <p:nvPr/>
        </p:nvSpPr>
        <p:spPr>
          <a:xfrm>
            <a:off x="7543801" y="7604703"/>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Quản</a:t>
            </a:r>
            <a:r>
              <a:rPr lang="en-US" dirty="0" smtClean="0">
                <a:solidFill>
                  <a:schemeClr val="tx1">
                    <a:lumMod val="85000"/>
                    <a:lumOff val="15000"/>
                  </a:schemeClr>
                </a:solidFill>
              </a:rPr>
              <a:t> </a:t>
            </a:r>
            <a:r>
              <a:rPr lang="en-US" dirty="0" err="1" smtClean="0">
                <a:solidFill>
                  <a:schemeClr val="tx1">
                    <a:lumMod val="85000"/>
                    <a:lumOff val="15000"/>
                  </a:schemeClr>
                </a:solidFill>
              </a:rPr>
              <a:t>lý</a:t>
            </a:r>
            <a:endParaRPr lang="en-US" dirty="0">
              <a:solidFill>
                <a:schemeClr val="tx1">
                  <a:lumMod val="85000"/>
                  <a:lumOff val="15000"/>
                </a:schemeClr>
              </a:solidFill>
            </a:endParaRPr>
          </a:p>
        </p:txBody>
      </p:sp>
      <p:grpSp>
        <p:nvGrpSpPr>
          <p:cNvPr id="113" name="Group 2"/>
          <p:cNvGrpSpPr/>
          <p:nvPr/>
        </p:nvGrpSpPr>
        <p:grpSpPr>
          <a:xfrm>
            <a:off x="0" y="0"/>
            <a:ext cx="2560906" cy="10287000"/>
            <a:chOff x="0" y="0"/>
            <a:chExt cx="1053314" cy="2709333"/>
          </a:xfrm>
        </p:grpSpPr>
        <p:sp>
          <p:nvSpPr>
            <p:cNvPr id="114"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15"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116"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9" action="ppaction://hlinksldjump"/>
              </a:rPr>
              <a:t>Loại</a:t>
            </a:r>
            <a:r>
              <a:rPr lang="en-US" sz="1400" dirty="0" smtClean="0">
                <a:solidFill>
                  <a:schemeClr val="bg1">
                    <a:lumMod val="85000"/>
                  </a:schemeClr>
                </a:solidFill>
                <a:latin typeface="Faustina"/>
                <a:hlinkClick r:id="rId29" action="ppaction://hlinksldjump"/>
              </a:rPr>
              <a:t> </a:t>
            </a:r>
            <a:r>
              <a:rPr lang="en-US" sz="1400" dirty="0" err="1" smtClean="0">
                <a:solidFill>
                  <a:schemeClr val="bg1">
                    <a:lumMod val="85000"/>
                  </a:schemeClr>
                </a:solidFill>
                <a:latin typeface="Faustina"/>
                <a:hlinkClick r:id="rId29" action="ppaction://hlinksldjump"/>
              </a:rPr>
              <a:t>phòng</a:t>
            </a:r>
            <a:endParaRPr lang="en-US" sz="1400" dirty="0">
              <a:solidFill>
                <a:schemeClr val="bg1">
                  <a:lumMod val="85000"/>
                </a:schemeClr>
              </a:solidFill>
              <a:latin typeface="Faustina"/>
            </a:endParaRPr>
          </a:p>
        </p:txBody>
      </p:sp>
      <p:sp>
        <p:nvSpPr>
          <p:cNvPr id="117"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0" action="ppaction://hlinksldjump"/>
              </a:rPr>
              <a:t>Danh</a:t>
            </a:r>
            <a:r>
              <a:rPr lang="en-US" sz="1400" dirty="0" smtClean="0">
                <a:solidFill>
                  <a:schemeClr val="bg1">
                    <a:lumMod val="85000"/>
                  </a:schemeClr>
                </a:solidFill>
                <a:latin typeface="Faustina"/>
                <a:hlinkClick r:id="rId30" action="ppaction://hlinksldjump"/>
              </a:rPr>
              <a:t> </a:t>
            </a:r>
            <a:r>
              <a:rPr lang="en-US" sz="1400" dirty="0" err="1" smtClean="0">
                <a:solidFill>
                  <a:schemeClr val="bg1">
                    <a:lumMod val="85000"/>
                  </a:schemeClr>
                </a:solidFill>
                <a:latin typeface="Faustina"/>
                <a:hlinkClick r:id="rId30" action="ppaction://hlinksldjump"/>
              </a:rPr>
              <a:t>sách</a:t>
            </a:r>
            <a:r>
              <a:rPr lang="en-US" sz="1400" dirty="0" smtClean="0">
                <a:solidFill>
                  <a:schemeClr val="bg1">
                    <a:lumMod val="85000"/>
                  </a:schemeClr>
                </a:solidFill>
                <a:latin typeface="Faustina"/>
                <a:hlinkClick r:id="rId30" action="ppaction://hlinksldjump"/>
              </a:rPr>
              <a:t> </a:t>
            </a:r>
            <a:r>
              <a:rPr lang="en-US" sz="1400" dirty="0" err="1" smtClean="0">
                <a:solidFill>
                  <a:schemeClr val="bg1">
                    <a:lumMod val="85000"/>
                  </a:schemeClr>
                </a:solidFill>
                <a:latin typeface="Faustina"/>
                <a:hlinkClick r:id="rId30" action="ppaction://hlinksldjump"/>
              </a:rPr>
              <a:t>phòng</a:t>
            </a:r>
            <a:endParaRPr lang="en-US" sz="1400" dirty="0">
              <a:solidFill>
                <a:schemeClr val="bg1">
                  <a:lumMod val="85000"/>
                </a:schemeClr>
              </a:solidFill>
              <a:latin typeface="Faustina"/>
            </a:endParaRPr>
          </a:p>
        </p:txBody>
      </p:sp>
      <p:grpSp>
        <p:nvGrpSpPr>
          <p:cNvPr id="118" name="Group 5"/>
          <p:cNvGrpSpPr/>
          <p:nvPr/>
        </p:nvGrpSpPr>
        <p:grpSpPr>
          <a:xfrm>
            <a:off x="382780" y="1756034"/>
            <a:ext cx="563034" cy="601116"/>
            <a:chOff x="0" y="0"/>
            <a:chExt cx="1171795" cy="1171795"/>
          </a:xfrm>
        </p:grpSpPr>
        <p:grpSp>
          <p:nvGrpSpPr>
            <p:cNvPr id="119" name="Group 6"/>
            <p:cNvGrpSpPr/>
            <p:nvPr/>
          </p:nvGrpSpPr>
          <p:grpSpPr>
            <a:xfrm>
              <a:off x="0" y="0"/>
              <a:ext cx="1171795" cy="1171795"/>
              <a:chOff x="0" y="0"/>
              <a:chExt cx="812800" cy="812800"/>
            </a:xfrm>
          </p:grpSpPr>
          <p:sp>
            <p:nvSpPr>
              <p:cNvPr id="121"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122"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120"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123" name="Group 10"/>
          <p:cNvGrpSpPr/>
          <p:nvPr/>
        </p:nvGrpSpPr>
        <p:grpSpPr>
          <a:xfrm>
            <a:off x="6037" y="8917647"/>
            <a:ext cx="2554869" cy="1488579"/>
            <a:chOff x="0" y="0"/>
            <a:chExt cx="1053314" cy="443205"/>
          </a:xfrm>
        </p:grpSpPr>
        <p:sp>
          <p:nvSpPr>
            <p:cNvPr id="124"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125"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126" name="Freeform 13">
            <a:hlinkClick r:id="rId31"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32">
              <a:extLst>
                <a:ext uri="{96DAC541-7B7A-43D3-8B79-37D633B846F1}">
                  <asvg:svgBlip xmlns:asvg="http://schemas.microsoft.com/office/drawing/2016/SVG/main" xmlns="" r:embed="rId6"/>
                </a:ext>
              </a:extLst>
            </a:blip>
            <a:stretch>
              <a:fillRect/>
            </a:stretch>
          </a:blipFill>
        </p:spPr>
      </p:sp>
      <p:sp>
        <p:nvSpPr>
          <p:cNvPr id="127"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3">
              <a:extLst>
                <a:ext uri="{96DAC541-7B7A-43D3-8B79-37D633B846F1}">
                  <asvg:svgBlip xmlns:asvg="http://schemas.microsoft.com/office/drawing/2016/SVG/main" xmlns="" r:embed="rId8"/>
                </a:ext>
              </a:extLst>
            </a:blip>
            <a:stretch>
              <a:fillRect/>
            </a:stretch>
          </a:blipFill>
        </p:spPr>
      </p:sp>
      <p:sp>
        <p:nvSpPr>
          <p:cNvPr id="128"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4">
              <a:extLst>
                <a:ext uri="{96DAC541-7B7A-43D3-8B79-37D633B846F1}">
                  <asvg:svgBlip xmlns:asvg="http://schemas.microsoft.com/office/drawing/2016/SVG/main" xmlns="" r:embed="rId10"/>
                </a:ext>
              </a:extLst>
            </a:blip>
            <a:stretch>
              <a:fillRect/>
            </a:stretch>
          </a:blipFill>
        </p:spPr>
      </p:sp>
      <p:sp>
        <p:nvSpPr>
          <p:cNvPr id="129"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5">
              <a:extLst>
                <a:ext uri="{96DAC541-7B7A-43D3-8B79-37D633B846F1}">
                  <asvg:svgBlip xmlns:asvg="http://schemas.microsoft.com/office/drawing/2016/SVG/main" xmlns="" r:embed="rId14"/>
                </a:ext>
              </a:extLst>
            </a:blip>
            <a:stretch>
              <a:fillRect/>
            </a:stretch>
          </a:blipFill>
        </p:spPr>
      </p:sp>
      <p:sp>
        <p:nvSpPr>
          <p:cNvPr id="130"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6">
              <a:extLst>
                <a:ext uri="{96DAC541-7B7A-43D3-8B79-37D633B846F1}">
                  <asvg:svgBlip xmlns:asvg="http://schemas.microsoft.com/office/drawing/2016/SVG/main" xmlns="" r:embed="rId18"/>
                </a:ext>
              </a:extLst>
            </a:blip>
            <a:stretch>
              <a:fillRect/>
            </a:stretch>
          </a:blipFill>
        </p:spPr>
      </p:sp>
      <p:grpSp>
        <p:nvGrpSpPr>
          <p:cNvPr id="131" name="Group 58"/>
          <p:cNvGrpSpPr/>
          <p:nvPr/>
        </p:nvGrpSpPr>
        <p:grpSpPr>
          <a:xfrm>
            <a:off x="193218" y="9247317"/>
            <a:ext cx="601733" cy="646509"/>
            <a:chOff x="0" y="0"/>
            <a:chExt cx="812800" cy="812800"/>
          </a:xfrm>
        </p:grpSpPr>
        <p:sp>
          <p:nvSpPr>
            <p:cNvPr id="132"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7"/>
              <a:stretch>
                <a:fillRect l="-50000" r="-50000"/>
              </a:stretch>
            </a:blipFill>
          </p:spPr>
        </p:sp>
      </p:grpSp>
      <p:sp>
        <p:nvSpPr>
          <p:cNvPr id="133"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34"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35"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8" action="ppaction://hlinksldjump"/>
              </a:rPr>
              <a:t>Trang</a:t>
            </a:r>
            <a:r>
              <a:rPr lang="en-US" sz="1600" dirty="0">
                <a:solidFill>
                  <a:srgbClr val="FFFFFF"/>
                </a:solidFill>
                <a:latin typeface="Faustina"/>
                <a:hlinkClick r:id="rId38" action="ppaction://hlinksldjump"/>
              </a:rPr>
              <a:t> </a:t>
            </a:r>
            <a:r>
              <a:rPr lang="en-US" sz="1600" dirty="0" err="1">
                <a:solidFill>
                  <a:srgbClr val="FFFFFF"/>
                </a:solidFill>
                <a:latin typeface="Faustina"/>
                <a:hlinkClick r:id="rId38" action="ppaction://hlinksldjump"/>
              </a:rPr>
              <a:t>chủ</a:t>
            </a:r>
            <a:endParaRPr lang="en-US" sz="1600" dirty="0">
              <a:solidFill>
                <a:srgbClr val="FFFFFF"/>
              </a:solidFill>
              <a:latin typeface="Faustina"/>
            </a:endParaRPr>
          </a:p>
        </p:txBody>
      </p:sp>
      <p:sp>
        <p:nvSpPr>
          <p:cNvPr id="136"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9" action="ppaction://hlinksldjump"/>
              </a:rPr>
              <a:t>Nhân</a:t>
            </a:r>
            <a:r>
              <a:rPr lang="en-US" sz="1600" dirty="0">
                <a:solidFill>
                  <a:srgbClr val="FFFFFF"/>
                </a:solidFill>
                <a:latin typeface="Faustina"/>
                <a:hlinkClick r:id="rId39" action="ppaction://hlinksldjump"/>
              </a:rPr>
              <a:t> </a:t>
            </a:r>
            <a:r>
              <a:rPr lang="en-US" sz="1600" dirty="0" err="1">
                <a:solidFill>
                  <a:srgbClr val="FFFFFF"/>
                </a:solidFill>
                <a:latin typeface="Faustina"/>
                <a:hlinkClick r:id="rId39" action="ppaction://hlinksldjump"/>
              </a:rPr>
              <a:t>viên</a:t>
            </a:r>
            <a:endParaRPr lang="en-US" sz="1600" dirty="0">
              <a:solidFill>
                <a:srgbClr val="FFFFFF"/>
              </a:solidFill>
              <a:latin typeface="Faustina"/>
            </a:endParaRPr>
          </a:p>
        </p:txBody>
      </p:sp>
      <p:sp>
        <p:nvSpPr>
          <p:cNvPr id="137"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138"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139" name="Rectangle 138"/>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42"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0" action="ppaction://hlinksldjump"/>
              </a:rPr>
              <a:t>Dịch</a:t>
            </a:r>
            <a:r>
              <a:rPr lang="en-US" sz="1600" dirty="0">
                <a:solidFill>
                  <a:srgbClr val="FFFFFF"/>
                </a:solidFill>
                <a:latin typeface="Faustina"/>
                <a:hlinkClick r:id="rId40" action="ppaction://hlinksldjump"/>
              </a:rPr>
              <a:t> </a:t>
            </a:r>
            <a:r>
              <a:rPr lang="en-US" sz="1600" dirty="0" err="1">
                <a:solidFill>
                  <a:srgbClr val="FFFFFF"/>
                </a:solidFill>
                <a:latin typeface="Faustina"/>
                <a:hlinkClick r:id="rId40" action="ppaction://hlinksldjump"/>
              </a:rPr>
              <a:t>vụ</a:t>
            </a:r>
            <a:endParaRPr lang="en-US" sz="1600" dirty="0">
              <a:solidFill>
                <a:srgbClr val="FFFFFF"/>
              </a:solidFill>
              <a:latin typeface="Faustina"/>
            </a:endParaRPr>
          </a:p>
        </p:txBody>
      </p:sp>
      <p:sp>
        <p:nvSpPr>
          <p:cNvPr id="143"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41">
              <a:extLst>
                <a:ext uri="{96DAC541-7B7A-43D3-8B79-37D633B846F1}">
                  <asvg:svgBlip xmlns:asvg="http://schemas.microsoft.com/office/drawing/2016/SVG/main" xmlns="" r:embed="rId12"/>
                </a:ext>
              </a:extLst>
            </a:blip>
            <a:stretch>
              <a:fillRect/>
            </a:stretch>
          </a:blipFill>
        </p:spPr>
      </p:sp>
      <p:sp>
        <p:nvSpPr>
          <p:cNvPr id="144"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42">
              <a:extLst>
                <a:ext uri="{96DAC541-7B7A-43D3-8B79-37D633B846F1}">
                  <asvg:svgBlip xmlns:asvg="http://schemas.microsoft.com/office/drawing/2016/SVG/main" xmlns="" r:embed="rId16"/>
                </a:ext>
              </a:extLst>
            </a:blip>
            <a:stretch>
              <a:fillRect/>
            </a:stretch>
          </a:blipFill>
        </p:spPr>
      </p:sp>
      <p:sp>
        <p:nvSpPr>
          <p:cNvPr id="145"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3">
              <a:extLst>
                <a:ext uri="{96DAC541-7B7A-43D3-8B79-37D633B846F1}">
                  <asvg:svgBlip xmlns:asvg="http://schemas.microsoft.com/office/drawing/2016/SVG/main" xmlns="" r:embed="rId20"/>
                </a:ext>
              </a:extLst>
            </a:blip>
            <a:stretch>
              <a:fillRect/>
            </a:stretch>
          </a:blipFill>
        </p:spPr>
      </p:sp>
      <p:sp>
        <p:nvSpPr>
          <p:cNvPr id="146"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4">
              <a:alphaModFix amt="74000"/>
              <a:extLst>
                <a:ext uri="{96DAC541-7B7A-43D3-8B79-37D633B846F1}">
                  <asvg:svgBlip xmlns:asvg="http://schemas.microsoft.com/office/drawing/2016/SVG/main" xmlns="" r:embed="rId22"/>
                </a:ext>
              </a:extLst>
            </a:blip>
            <a:stretch>
              <a:fillRect/>
            </a:stretch>
          </a:blipFill>
        </p:spPr>
      </p:sp>
      <p:sp>
        <p:nvSpPr>
          <p:cNvPr id="147"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5" action="ppaction://hlinksldjump"/>
              </a:rPr>
              <a:t>Đặt</a:t>
            </a:r>
            <a:r>
              <a:rPr lang="en-US" sz="1600" dirty="0">
                <a:solidFill>
                  <a:srgbClr val="FFFFFF"/>
                </a:solidFill>
                <a:latin typeface="Faustina"/>
                <a:hlinkClick r:id="rId45" action="ppaction://hlinksldjump"/>
              </a:rPr>
              <a:t> </a:t>
            </a:r>
            <a:r>
              <a:rPr lang="en-US" sz="1600" dirty="0" err="1">
                <a:solidFill>
                  <a:srgbClr val="FFFFFF"/>
                </a:solidFill>
                <a:latin typeface="Faustina"/>
                <a:hlinkClick r:id="rId45" action="ppaction://hlinksldjump"/>
              </a:rPr>
              <a:t>phòng</a:t>
            </a:r>
            <a:endParaRPr lang="en-US" sz="1600" dirty="0">
              <a:solidFill>
                <a:srgbClr val="FFFFFF"/>
              </a:solidFill>
              <a:latin typeface="Faustina"/>
            </a:endParaRPr>
          </a:p>
        </p:txBody>
      </p:sp>
      <p:sp>
        <p:nvSpPr>
          <p:cNvPr id="148"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49"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6" action="ppaction://hlinksldjump"/>
              </a:rPr>
              <a:t>Phản</a:t>
            </a:r>
            <a:r>
              <a:rPr lang="en-US" sz="1600" dirty="0" smtClean="0">
                <a:solidFill>
                  <a:srgbClr val="FFFFFF"/>
                </a:solidFill>
                <a:latin typeface="Faustina"/>
                <a:hlinkClick r:id="rId46" action="ppaction://hlinksldjump"/>
              </a:rPr>
              <a:t> </a:t>
            </a:r>
            <a:r>
              <a:rPr lang="en-US" sz="1600" dirty="0" err="1" smtClean="0">
                <a:solidFill>
                  <a:srgbClr val="FFFFFF"/>
                </a:solidFill>
                <a:latin typeface="Faustina"/>
                <a:hlinkClick r:id="rId46" action="ppaction://hlinksldjump"/>
              </a:rPr>
              <a:t>hồi</a:t>
            </a:r>
            <a:endParaRPr lang="en-US" sz="1600" dirty="0">
              <a:solidFill>
                <a:srgbClr val="FFFFFF"/>
              </a:solidFill>
              <a:latin typeface="Faustina"/>
            </a:endParaRPr>
          </a:p>
        </p:txBody>
      </p:sp>
    </p:spTree>
    <p:extLst>
      <p:ext uri="{BB962C8B-B14F-4D97-AF65-F5344CB8AC3E}">
        <p14:creationId xmlns:p14="http://schemas.microsoft.com/office/powerpoint/2010/main" val="2734714332"/>
      </p:ext>
    </p:extLst>
  </p:cSld>
  <p:clrMapOvr>
    <a:masterClrMapping/>
  </p:clrMapOvr>
  <mc:AlternateContent xmlns:mc="http://schemas.openxmlformats.org/markup-compatibility/2006">
    <mc:Choice xmlns:p14="http://schemas.microsoft.com/office/powerpoint/2010/main" Requires="p14">
      <p:transition p14:dur="100" advTm="8375">
        <p:cut/>
      </p:transition>
    </mc:Choice>
    <mc:Fallback>
      <p:transition advTm="8375">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childTnLst>
              </p:cTn>
              <p:nextCondLst>
                <p:cond evt="onClick" delay="0">
                  <p:tgtEl>
                    <p:spTgt spid="16"/>
                  </p:tgtEl>
                </p:cond>
              </p:nextCondLst>
            </p:seq>
            <p:seq concurrent="1" nextAc="seek">
              <p:cTn id="9" restart="whenNotActive" fill="hold" evtFilter="cancelBubble" nodeType="interactiveSeq">
                <p:stCondLst>
                  <p:cond evt="onClick" delay="0">
                    <p:tgtEl>
                      <p:spTgt spid="101"/>
                    </p:tgtEl>
                  </p:cond>
                </p:stCondLst>
                <p:endSync evt="end" delay="0">
                  <p:rtn val="all"/>
                </p:endSync>
                <p:childTnLst>
                  <p:par>
                    <p:cTn id="10" fill="hold">
                      <p:stCondLst>
                        <p:cond delay="0"/>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7"/>
                                        </p:tgtEl>
                                        <p:attrNameLst>
                                          <p:attrName>style.visibility</p:attrName>
                                        </p:attrNameLst>
                                      </p:cBhvr>
                                      <p:to>
                                        <p:strVal val="visible"/>
                                      </p:to>
                                    </p:set>
                                  </p:childTnLst>
                                </p:cTn>
                              </p:par>
                            </p:childTnLst>
                          </p:cTn>
                        </p:par>
                      </p:childTnLst>
                    </p:cTn>
                  </p:par>
                </p:childTnLst>
              </p:cTn>
              <p:nextCondLst>
                <p:cond evt="onClick" delay="0">
                  <p:tgtEl>
                    <p:spTgt spid="101"/>
                  </p:tgtEl>
                </p:cond>
              </p:nextCondLst>
            </p:seq>
            <p:seq concurrent="1" nextAc="seek">
              <p:cTn id="14" restart="whenNotActive" fill="hold" evtFilter="cancelBubble" nodeType="interactiveSeq">
                <p:stCondLst>
                  <p:cond evt="onClick" delay="0">
                    <p:tgtEl>
                      <p:spTgt spid="102"/>
                    </p:tgtEl>
                  </p:cond>
                </p:stCondLst>
                <p:endSync evt="end" delay="0">
                  <p:rtn val="all"/>
                </p:endSync>
                <p:childTnLst>
                  <p:par>
                    <p:cTn id="15" fill="hold">
                      <p:stCondLst>
                        <p:cond delay="0"/>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childTnLst>
              </p:cTn>
              <p:nextCondLst>
                <p:cond evt="onClick" delay="0">
                  <p:tgtEl>
                    <p:spTgt spid="102"/>
                  </p:tgtEl>
                </p:cond>
              </p:nextCondLst>
            </p:seq>
            <p:seq concurrent="1" nextAc="seek">
              <p:cTn id="19" restart="whenNotActive" fill="hold" evtFilter="cancelBubble" nodeType="interactiveSeq">
                <p:stCondLst>
                  <p:cond evt="onClick" delay="0">
                    <p:tgtEl>
                      <p:spTgt spid="103"/>
                    </p:tgtEl>
                  </p:cond>
                </p:stCondLst>
                <p:endSync evt="end" delay="0">
                  <p:rtn val="all"/>
                </p:endSync>
                <p:childTnLst>
                  <p:par>
                    <p:cTn id="20" fill="hold">
                      <p:stCondLst>
                        <p:cond delay="0"/>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4"/>
                                        </p:tgtEl>
                                        <p:attrNameLst>
                                          <p:attrName>style.visibility</p:attrName>
                                        </p:attrNameLst>
                                      </p:cBhvr>
                                      <p:to>
                                        <p:strVal val="visible"/>
                                      </p:to>
                                    </p:set>
                                  </p:childTnLst>
                                </p:cTn>
                              </p:par>
                            </p:childTnLst>
                          </p:cTn>
                        </p:par>
                      </p:childTnLst>
                    </p:cTn>
                  </p:par>
                </p:childTnLst>
              </p:cTn>
              <p:nextCondLst>
                <p:cond evt="onClick" delay="0">
                  <p:tgtEl>
                    <p:spTgt spid="103"/>
                  </p:tgtEl>
                </p:cond>
              </p:nextCondLst>
            </p:seq>
            <p:seq concurrent="1" nextAc="seek">
              <p:cTn id="24" restart="whenNotActive" fill="hold" evtFilter="cancelBubble" nodeType="interactiveSeq">
                <p:stCondLst>
                  <p:cond evt="onClick" delay="0">
                    <p:tgtEl>
                      <p:spTgt spid="107"/>
                    </p:tgtEl>
                  </p:cond>
                </p:stCondLst>
                <p:endSync evt="end" delay="0">
                  <p:rtn val="all"/>
                </p:endSync>
                <p:childTnLst>
                  <p:par>
                    <p:cTn id="25" fill="hold">
                      <p:stCondLst>
                        <p:cond delay="0"/>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childTnLst>
                          </p:cTn>
                        </p:par>
                      </p:childTnLst>
                    </p:cTn>
                  </p:par>
                </p:childTnLst>
              </p:cTn>
              <p:nextCondLst>
                <p:cond evt="onClick" delay="0">
                  <p:tgtEl>
                    <p:spTgt spid="107"/>
                  </p:tgtEl>
                </p:cond>
              </p:nextCondLst>
            </p:seq>
            <p:seq concurrent="1" nextAc="seek">
              <p:cTn id="29" restart="whenNotActive" fill="hold" evtFilter="cancelBubble" nodeType="interactiveSeq">
                <p:stCondLst>
                  <p:cond evt="onClick" delay="0">
                    <p:tgtEl>
                      <p:spTgt spid="108"/>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5"/>
                                        </p:tgtEl>
                                        <p:attrNameLst>
                                          <p:attrName>style.visibility</p:attrName>
                                        </p:attrNameLst>
                                      </p:cBhvr>
                                      <p:to>
                                        <p:strVal val="visible"/>
                                      </p:to>
                                    </p:set>
                                  </p:childTnLst>
                                </p:cTn>
                              </p:par>
                            </p:childTnLst>
                          </p:cTn>
                        </p:par>
                      </p:childTnLst>
                    </p:cTn>
                  </p:par>
                </p:childTnLst>
              </p:cTn>
              <p:nextCondLst>
                <p:cond evt="onClick" delay="0">
                  <p:tgtEl>
                    <p:spTgt spid="108"/>
                  </p:tgtEl>
                </p:cond>
              </p:nextCondLst>
            </p:seq>
            <p:seq concurrent="1" nextAc="seek">
              <p:cTn id="34" restart="whenNotActive" fill="hold" evtFilter="cancelBubble" nodeType="interactiveSeq">
                <p:stCondLst>
                  <p:cond evt="onClick" delay="0">
                    <p:tgtEl>
                      <p:spTgt spid="110"/>
                    </p:tgtEl>
                  </p:cond>
                </p:stCondLst>
                <p:endSync evt="end" delay="0">
                  <p:rtn val="all"/>
                </p:endSync>
                <p:childTnLst>
                  <p:par>
                    <p:cTn id="35" fill="hold">
                      <p:stCondLst>
                        <p:cond delay="0"/>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childTnLst>
              </p:cTn>
              <p:nextCondLst>
                <p:cond evt="onClick" delay="0">
                  <p:tgtEl>
                    <p:spTgt spid="110"/>
                  </p:tgtEl>
                </p:cond>
              </p:nextCondLst>
            </p:seq>
            <p:seq concurrent="1" nextAc="seek">
              <p:cTn id="39" restart="whenNotActive" fill="hold" evtFilter="cancelBubble" nodeType="interactiveSeq">
                <p:stCondLst>
                  <p:cond evt="onClick" delay="0">
                    <p:tgtEl>
                      <p:spTgt spid="106"/>
                    </p:tgtEl>
                  </p:cond>
                </p:stCondLst>
                <p:endSync evt="end" delay="0">
                  <p:rtn val="all"/>
                </p:endSync>
                <p:childTnLst>
                  <p:par>
                    <p:cTn id="40" fill="hold">
                      <p:stCondLst>
                        <p:cond delay="0"/>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7"/>
                                        </p:tgtEl>
                                        <p:attrNameLst>
                                          <p:attrName>style.visibility</p:attrName>
                                        </p:attrNameLst>
                                      </p:cBhvr>
                                      <p:to>
                                        <p:strVal val="visible"/>
                                      </p:to>
                                    </p:set>
                                  </p:childTnLst>
                                </p:cTn>
                              </p:par>
                            </p:childTnLst>
                          </p:cTn>
                        </p:par>
                      </p:childTnLst>
                    </p:cTn>
                  </p:par>
                </p:childTnLst>
              </p:cTn>
              <p:nextCondLst>
                <p:cond evt="onClick" delay="0">
                  <p:tgtEl>
                    <p:spTgt spid="106"/>
                  </p:tgtEl>
                </p:cond>
              </p:nextCondLst>
            </p:seq>
            <p:seq concurrent="1" nextAc="seek">
              <p:cTn id="44" restart="whenNotActive" fill="hold" evtFilter="cancelBubble" nodeType="interactiveSeq">
                <p:stCondLst>
                  <p:cond evt="onClick" delay="0">
                    <p:tgtEl>
                      <p:spTgt spid="130"/>
                    </p:tgtEl>
                  </p:cond>
                </p:stCondLst>
                <p:endSync evt="end" delay="0">
                  <p:rtn val="all"/>
                </p:endSync>
                <p:childTnLst>
                  <p:par>
                    <p:cTn id="45" fill="hold">
                      <p:stCondLst>
                        <p:cond delay="0"/>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48" dur="2000" fill="hold"/>
                                        <p:tgtEl>
                                          <p:spTgt spid="143"/>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50" dur="2000" fill="hold"/>
                                        <p:tgtEl>
                                          <p:spTgt spid="144"/>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52" dur="2000" fill="hold"/>
                                        <p:tgtEl>
                                          <p:spTgt spid="145"/>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54" dur="2000" fill="hold"/>
                                        <p:tgtEl>
                                          <p:spTgt spid="146"/>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56" dur="2000" fill="hold"/>
                                        <p:tgtEl>
                                          <p:spTgt spid="142"/>
                                        </p:tgtEl>
                                        <p:attrNameLst>
                                          <p:attrName>ppt_x</p:attrName>
                                          <p:attrName>ppt_y</p:attrName>
                                        </p:attrNameLst>
                                      </p:cBhvr>
                                      <p:rCtr x="46" y="3133"/>
                                    </p:animMotion>
                                  </p:childTnLst>
                                </p:cTn>
                              </p:par>
                              <p:par>
                                <p:cTn id="57"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58" dur="2000" fill="hold"/>
                                        <p:tgtEl>
                                          <p:spTgt spid="147"/>
                                        </p:tgtEl>
                                        <p:attrNameLst>
                                          <p:attrName>ppt_x</p:attrName>
                                          <p:attrName>ppt_y</p:attrName>
                                        </p:attrNameLst>
                                      </p:cBhvr>
                                      <p:rCtr x="46" y="3133"/>
                                    </p:animMotion>
                                  </p:childTnLst>
                                </p:cTn>
                              </p:par>
                              <p:par>
                                <p:cTn id="5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60" dur="2000" fill="hold"/>
                                        <p:tgtEl>
                                          <p:spTgt spid="148"/>
                                        </p:tgtEl>
                                        <p:attrNameLst>
                                          <p:attrName>ppt_x</p:attrName>
                                          <p:attrName>ppt_y</p:attrName>
                                        </p:attrNameLst>
                                      </p:cBhvr>
                                    </p:animMotion>
                                  </p:childTnLst>
                                </p:cTn>
                              </p:par>
                              <p:par>
                                <p:cTn id="61"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62" dur="2000" fill="hold"/>
                                        <p:tgtEl>
                                          <p:spTgt spid="149"/>
                                        </p:tgtEl>
                                        <p:attrNameLst>
                                          <p:attrName>ppt_x</p:attrName>
                                          <p:attrName>ppt_y</p:attrName>
                                        </p:attrNameLst>
                                      </p:cBhvr>
                                    </p:animMotion>
                                  </p:childTnLst>
                                </p:cTn>
                              </p:par>
                              <p:par>
                                <p:cTn id="63"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64" dur="2000" fill="hold"/>
                                        <p:tgtEl>
                                          <p:spTgt spid="141"/>
                                        </p:tgtEl>
                                        <p:attrNameLst>
                                          <p:attrName>ppt_x</p:attrName>
                                          <p:attrName>ppt_y</p:attrName>
                                        </p:attrNameLst>
                                      </p:cBhvr>
                                    </p:animMotion>
                                  </p:childTnLst>
                                </p:cTn>
                              </p:par>
                            </p:childTnLst>
                          </p:cTn>
                        </p:par>
                      </p:childTnLst>
                    </p:cTn>
                  </p:par>
                </p:childTnLst>
              </p:cTn>
              <p:nextCondLst>
                <p:cond evt="onClick" delay="0">
                  <p:tgtEl>
                    <p:spTgt spid="130"/>
                  </p:tgtEl>
                </p:cond>
              </p:nextCondLst>
            </p:seq>
          </p:childTnLst>
        </p:cTn>
      </p:par>
    </p:tnLst>
    <p:bldLst>
      <p:bldP spid="83" grpId="0" animBg="1"/>
      <p:bldP spid="87" grpId="0" animBg="1"/>
      <p:bldP spid="91" grpId="0" animBg="1"/>
      <p:bldP spid="94" grpId="0" animBg="1"/>
      <p:bldP spid="97" grpId="0" animBg="1"/>
      <p:bldP spid="99" grpId="0" animBg="1"/>
      <p:bldP spid="105" grpId="0" animBg="1"/>
      <p:bldP spid="109" grpId="0" animBg="1"/>
      <p:bldP spid="142" grpId="0"/>
      <p:bldP spid="147" grpId="0"/>
      <p:bldP spid="148" grpId="0"/>
      <p:bldP spid="149" grpId="0"/>
    </p:bldLst>
  </p:timing>
  <p:extLst>
    <p:ext uri="{E180D4A7-C9FB-4DFB-919C-405C955672EB}">
      <p14:showEvtLst xmlns:p14="http://schemas.microsoft.com/office/powerpoint/2010/main">
        <p14:triggerEvt type="onClick" time="1798" objId="16"/>
        <p14:triggerEvt type="onClick" time="3566" objId="108"/>
        <p14:triggerEvt type="onClick" time="4502" objId="101"/>
        <p14:triggerEvt type="onClick" time="6477" objId="103"/>
        <p14:triggerEvt type="onClick" time="7534" objId="110"/>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7" name="Freeform 27"/>
          <p:cNvSpPr/>
          <p:nvPr/>
        </p:nvSpPr>
        <p:spPr>
          <a:xfrm>
            <a:off x="2866280" y="1821903"/>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4"/>
                </a:ext>
              </a:extLst>
            </a:blip>
            <a:stretch>
              <a:fillRect/>
            </a:stretch>
          </a:blipFill>
        </p:spPr>
      </p:sp>
      <p:sp>
        <p:nvSpPr>
          <p:cNvPr id="79" name="TextBox 79"/>
          <p:cNvSpPr txBox="1"/>
          <p:nvPr/>
        </p:nvSpPr>
        <p:spPr>
          <a:xfrm>
            <a:off x="3666314" y="1763696"/>
            <a:ext cx="25820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nhân</a:t>
            </a:r>
            <a:r>
              <a:rPr lang="en-US" sz="2400" dirty="0" smtClean="0">
                <a:solidFill>
                  <a:srgbClr val="272727"/>
                </a:solidFill>
                <a:latin typeface="Faustina Bold"/>
              </a:rPr>
              <a:t> </a:t>
            </a:r>
            <a:r>
              <a:rPr lang="en-US" sz="2400" dirty="0" err="1" smtClean="0">
                <a:solidFill>
                  <a:srgbClr val="272727"/>
                </a:solidFill>
                <a:latin typeface="Faustina Bold"/>
              </a:rPr>
              <a:t>viên</a:t>
            </a:r>
            <a:endParaRPr lang="en-US" sz="2400" dirty="0">
              <a:solidFill>
                <a:srgbClr val="272727"/>
              </a:solidFill>
              <a:latin typeface="Faustina Bold"/>
            </a:endParaRPr>
          </a:p>
        </p:txBody>
      </p:sp>
      <p:grpSp>
        <p:nvGrpSpPr>
          <p:cNvPr id="28" name="Group 27"/>
          <p:cNvGrpSpPr/>
          <p:nvPr/>
        </p:nvGrpSpPr>
        <p:grpSpPr>
          <a:xfrm>
            <a:off x="2866280" y="2459422"/>
            <a:ext cx="3077320" cy="594570"/>
            <a:chOff x="2866280" y="2552834"/>
            <a:chExt cx="3382120" cy="755511"/>
          </a:xfrm>
        </p:grpSpPr>
        <p:sp>
          <p:nvSpPr>
            <p:cNvPr id="15" name="Rectangle 14"/>
            <p:cNvSpPr/>
            <p:nvPr/>
          </p:nvSpPr>
          <p:spPr>
            <a:xfrm>
              <a:off x="2866280" y="2552834"/>
              <a:ext cx="3382120" cy="7555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a:solidFill>
                    <a:schemeClr val="bg1"/>
                  </a:solidFill>
                  <a:latin typeface="Faustina Bold"/>
                </a:rPr>
                <a:t>nhân</a:t>
              </a:r>
              <a:r>
                <a:rPr lang="en-US" sz="2000" dirty="0">
                  <a:solidFill>
                    <a:schemeClr val="bg1"/>
                  </a:solidFill>
                  <a:latin typeface="Faustina Bold"/>
                </a:rPr>
                <a:t> </a:t>
              </a:r>
              <a:r>
                <a:rPr lang="en-US" sz="2000" dirty="0" err="1">
                  <a:solidFill>
                    <a:schemeClr val="bg1"/>
                  </a:solidFill>
                  <a:latin typeface="Faustina Bold"/>
                </a:rPr>
                <a:t>viên</a:t>
              </a:r>
              <a:r>
                <a:rPr lang="en-US" sz="2000" dirty="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18" name="Picture 17"/>
            <p:cNvPicPr>
              <a:picLocks noChangeAspect="1"/>
            </p:cNvPicPr>
            <p:nvPr/>
          </p:nvPicPr>
          <p:blipFill>
            <a:blip r:embed="rId25" cstate="print">
              <a:biLevel thresh="50000"/>
              <a:extLst>
                <a:ext uri="{BEBA8EAE-BF5A-486C-A8C5-ECC9F3942E4B}">
                  <a14:imgProps xmlns:a14="http://schemas.microsoft.com/office/drawing/2010/main">
                    <a14:imgLayer r:embed="rId26">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029018" y="2746270"/>
              <a:ext cx="380917" cy="380917"/>
            </a:xfrm>
            <a:prstGeom prst="rect">
              <a:avLst/>
            </a:prstGeom>
          </p:spPr>
        </p:pic>
      </p:grpSp>
      <p:graphicFrame>
        <p:nvGraphicFramePr>
          <p:cNvPr id="83" name="Table 57"/>
          <p:cNvGraphicFramePr>
            <a:graphicFrameLocks noGrp="1"/>
          </p:cNvGraphicFramePr>
          <p:nvPr>
            <p:extLst>
              <p:ext uri="{D42A27DB-BD31-4B8C-83A1-F6EECF244321}">
                <p14:modId xmlns:p14="http://schemas.microsoft.com/office/powerpoint/2010/main" val="2413574680"/>
              </p:ext>
            </p:extLst>
          </p:nvPr>
        </p:nvGraphicFramePr>
        <p:xfrm>
          <a:off x="2866279" y="3699553"/>
          <a:ext cx="10278009" cy="4918581"/>
        </p:xfrm>
        <a:graphic>
          <a:graphicData uri="http://schemas.openxmlformats.org/drawingml/2006/table">
            <a:tbl>
              <a:tblPr/>
              <a:tblGrid>
                <a:gridCol w="562719">
                  <a:extLst>
                    <a:ext uri="{9D8B030D-6E8A-4147-A177-3AD203B41FA5}">
                      <a16:colId xmlns:a16="http://schemas.microsoft.com/office/drawing/2014/main" val="1492936209"/>
                    </a:ext>
                  </a:extLst>
                </a:gridCol>
                <a:gridCol w="2286002">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4"/>
                    </a:ext>
                  </a:extLst>
                </a:gridCol>
                <a:gridCol w="1524000">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580478">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ID</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Họ</a:t>
                      </a:r>
                      <a:r>
                        <a:rPr lang="en-US" sz="1600" baseline="0" dirty="0" smtClean="0">
                          <a:solidFill>
                            <a:srgbClr val="FFFFFF"/>
                          </a:solidFill>
                          <a:latin typeface="Faustina Bold"/>
                        </a:rPr>
                        <a:t> </a:t>
                      </a:r>
                      <a:r>
                        <a:rPr lang="en-US" sz="1600" baseline="0" dirty="0" err="1" smtClean="0">
                          <a:solidFill>
                            <a:srgbClr val="FFFFFF"/>
                          </a:solidFill>
                          <a:latin typeface="Faustina Bold"/>
                        </a:rPr>
                        <a:t>và</a:t>
                      </a:r>
                      <a:r>
                        <a:rPr lang="en-US" sz="1600" baseline="0" dirty="0" smtClean="0">
                          <a:solidFill>
                            <a:srgbClr val="FFFFFF"/>
                          </a:solidFill>
                          <a:latin typeface="Faustina Bold"/>
                        </a:rPr>
                        <a:t> </a:t>
                      </a:r>
                      <a:r>
                        <a:rPr lang="en-US" sz="1600" baseline="0" dirty="0" err="1" smtClean="0">
                          <a:solidFill>
                            <a:srgbClr val="FFFFFF"/>
                          </a:solidFill>
                          <a:latin typeface="Faustina Bold"/>
                        </a:rPr>
                        <a:t>tên</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Email</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Số</a:t>
                      </a:r>
                      <a:r>
                        <a:rPr lang="en-US" sz="1600" baseline="0" dirty="0" smtClean="0">
                          <a:solidFill>
                            <a:srgbClr val="FFFFFF"/>
                          </a:solidFill>
                          <a:latin typeface="Faustina Bold"/>
                        </a:rPr>
                        <a:t> </a:t>
                      </a:r>
                      <a:r>
                        <a:rPr lang="en-US" sz="1600" baseline="0" dirty="0" err="1" smtClean="0">
                          <a:solidFill>
                            <a:srgbClr val="FFFFFF"/>
                          </a:solidFill>
                          <a:latin typeface="Faustina Bold"/>
                        </a:rPr>
                        <a:t>điện</a:t>
                      </a:r>
                      <a:r>
                        <a:rPr lang="en-US" sz="1600" baseline="0" dirty="0" smtClean="0">
                          <a:solidFill>
                            <a:srgbClr val="FFFFFF"/>
                          </a:solidFill>
                          <a:latin typeface="Faustina Bold"/>
                        </a:rPr>
                        <a:t> </a:t>
                      </a:r>
                      <a:r>
                        <a:rPr lang="en-US" sz="1600" baseline="0" dirty="0" err="1" smtClean="0">
                          <a:solidFill>
                            <a:srgbClr val="FFFFFF"/>
                          </a:solidFill>
                          <a:latin typeface="Faustina Bold"/>
                        </a:rPr>
                        <a:t>thoại</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Chức</a:t>
                      </a:r>
                      <a:r>
                        <a:rPr lang="en-US" sz="1600" kern="1200" baseline="0" dirty="0" smtClean="0">
                          <a:solidFill>
                            <a:srgbClr val="FFFFFF"/>
                          </a:solidFill>
                          <a:latin typeface="Faustina Bold"/>
                          <a:ea typeface="+mn-ea"/>
                          <a:cs typeface="+mn-cs"/>
                        </a:rPr>
                        <a:t> </a:t>
                      </a:r>
                      <a:r>
                        <a:rPr lang="en-US" sz="1600" kern="1200" baseline="0" dirty="0" err="1" smtClean="0">
                          <a:solidFill>
                            <a:srgbClr val="FFFFFF"/>
                          </a:solidFill>
                          <a:latin typeface="Faustina Bold"/>
                          <a:ea typeface="+mn-ea"/>
                          <a:cs typeface="+mn-cs"/>
                        </a:rPr>
                        <a:t>vụ</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8514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Stelle</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stelledatrashcake@gmail.com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0921583727</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Quản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lý</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989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Đinh</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Quốc</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Việt</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quocviet@gmail.com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0921378673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798992">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Phạm</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Trứng</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ts val="2373"/>
                        </a:lnSpc>
                        <a:spcBef>
                          <a:spcPts val="0"/>
                        </a:spcBef>
                        <a:spcAft>
                          <a:spcPts val="0"/>
                        </a:spcAft>
                        <a:buClrTx/>
                        <a:buSzTx/>
                        <a:buFontTx/>
                        <a:buNone/>
                        <a:tabLst/>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phamtrung.egg@gmail.com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0373466654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71050">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ntpa@gmail.com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0933423828</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9382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mớiiiiiiiii</a:t>
                      </a:r>
                      <a:endPar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nhanvienmoi123@gmail.com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0912345678</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87" name="TextBox 81"/>
          <p:cNvSpPr txBox="1"/>
          <p:nvPr/>
        </p:nvSpPr>
        <p:spPr>
          <a:xfrm>
            <a:off x="2866279" y="3138468"/>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nhân</a:t>
            </a:r>
            <a:r>
              <a:rPr lang="en-US" sz="2000" dirty="0" smtClean="0">
                <a:solidFill>
                  <a:srgbClr val="272727"/>
                </a:solidFill>
                <a:latin typeface="Faustina Bold"/>
              </a:rPr>
              <a:t> </a:t>
            </a:r>
            <a:r>
              <a:rPr lang="en-US" sz="2000" dirty="0" err="1" smtClean="0">
                <a:solidFill>
                  <a:srgbClr val="272727"/>
                </a:solidFill>
                <a:latin typeface="Faustina Bold"/>
              </a:rPr>
              <a:t>viên</a:t>
            </a:r>
            <a:endParaRPr lang="en-US" sz="2000" dirty="0">
              <a:solidFill>
                <a:srgbClr val="272727"/>
              </a:solidFill>
              <a:latin typeface="Faustina Bold"/>
            </a:endParaRPr>
          </a:p>
        </p:txBody>
      </p:sp>
      <p:sp>
        <p:nvSpPr>
          <p:cNvPr id="91" name="Freeform 40"/>
          <p:cNvSpPr/>
          <p:nvPr/>
        </p:nvSpPr>
        <p:spPr>
          <a:xfrm>
            <a:off x="11818322" y="9153443"/>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94" name="TextBox 41"/>
          <p:cNvSpPr txBox="1"/>
          <p:nvPr/>
        </p:nvSpPr>
        <p:spPr>
          <a:xfrm>
            <a:off x="11818323" y="9153443"/>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97" name="Freeform 40"/>
          <p:cNvSpPr/>
          <p:nvPr/>
        </p:nvSpPr>
        <p:spPr>
          <a:xfrm>
            <a:off x="11366944" y="9153443"/>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99" name="Rectangle 98"/>
          <p:cNvSpPr/>
          <p:nvPr/>
        </p:nvSpPr>
        <p:spPr>
          <a:xfrm>
            <a:off x="11439944" y="9174056"/>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05" name="Freeform 40">
            <a:hlinkClick r:id="rId27" action="ppaction://hlinksldjump"/>
          </p:cNvPr>
          <p:cNvSpPr/>
          <p:nvPr/>
        </p:nvSpPr>
        <p:spPr>
          <a:xfrm>
            <a:off x="9993355" y="9140424"/>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9" name="TextBox 41">
            <a:hlinkClick r:id="rId27" action="ppaction://hlinksldjump"/>
          </p:cNvPr>
          <p:cNvSpPr txBox="1"/>
          <p:nvPr/>
        </p:nvSpPr>
        <p:spPr>
          <a:xfrm>
            <a:off x="9993356" y="9147955"/>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38" name="Group 37"/>
          <p:cNvGrpSpPr/>
          <p:nvPr/>
        </p:nvGrpSpPr>
        <p:grpSpPr>
          <a:xfrm>
            <a:off x="12009776" y="4510873"/>
            <a:ext cx="943056" cy="472539"/>
            <a:chOff x="9067800" y="1283495"/>
            <a:chExt cx="943056" cy="472539"/>
          </a:xfrm>
        </p:grpSpPr>
        <p:sp>
          <p:nvSpPr>
            <p:cNvPr id="31" name="Rectangle 30"/>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21" name="Rectangle 120"/>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23" name="Group 122"/>
          <p:cNvGrpSpPr/>
          <p:nvPr/>
        </p:nvGrpSpPr>
        <p:grpSpPr>
          <a:xfrm>
            <a:off x="12009776" y="5370454"/>
            <a:ext cx="943056" cy="472539"/>
            <a:chOff x="9067800" y="1283495"/>
            <a:chExt cx="943056" cy="472539"/>
          </a:xfrm>
        </p:grpSpPr>
        <p:sp>
          <p:nvSpPr>
            <p:cNvPr id="124" name="Rectangle 123"/>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26" name="Rectangle 125"/>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28" name="Group 127"/>
          <p:cNvGrpSpPr/>
          <p:nvPr/>
        </p:nvGrpSpPr>
        <p:grpSpPr>
          <a:xfrm>
            <a:off x="12009776" y="6163767"/>
            <a:ext cx="943056" cy="472539"/>
            <a:chOff x="9067800" y="1283495"/>
            <a:chExt cx="943056" cy="472539"/>
          </a:xfrm>
        </p:grpSpPr>
        <p:sp>
          <p:nvSpPr>
            <p:cNvPr id="129" name="Rectangle 128"/>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31" name="Rectangle 130"/>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33" name="Group 132"/>
          <p:cNvGrpSpPr/>
          <p:nvPr/>
        </p:nvGrpSpPr>
        <p:grpSpPr>
          <a:xfrm>
            <a:off x="12009776" y="7023348"/>
            <a:ext cx="943056" cy="472539"/>
            <a:chOff x="9067800" y="1283495"/>
            <a:chExt cx="943056" cy="472539"/>
          </a:xfrm>
        </p:grpSpPr>
        <p:sp>
          <p:nvSpPr>
            <p:cNvPr id="134" name="Rectangle 133"/>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36" name="Rectangle 135"/>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39" name="Rectangle 138">
            <a:hlinkClick r:id="rId32" action="ppaction://hlinksldjump"/>
          </p:cNvPr>
          <p:cNvSpPr/>
          <p:nvPr/>
        </p:nvSpPr>
        <p:spPr>
          <a:xfrm>
            <a:off x="12009776" y="7919354"/>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a:hlinkClick r:id="rId32" action="ppaction://hlinksldjump"/>
          </p:cNvPr>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12100640" y="8020155"/>
            <a:ext cx="270933" cy="270933"/>
          </a:xfrm>
          <a:prstGeom prst="rect">
            <a:avLst/>
          </a:prstGeom>
        </p:spPr>
      </p:pic>
      <p:sp>
        <p:nvSpPr>
          <p:cNvPr id="141" name="Rectangle 140">
            <a:hlinkClick r:id="rId33" action="ppaction://hlinksldjump"/>
          </p:cNvPr>
          <p:cNvSpPr/>
          <p:nvPr/>
        </p:nvSpPr>
        <p:spPr>
          <a:xfrm>
            <a:off x="12500169" y="7919352"/>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Picture 141">
            <a:hlinkClick r:id="rId33" action="ppaction://hlinksldjump"/>
          </p:cNvPr>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12590696" y="8020155"/>
            <a:ext cx="271607" cy="271607"/>
          </a:xfrm>
          <a:prstGeom prst="rect">
            <a:avLst/>
          </a:prstGeom>
        </p:spPr>
      </p:pic>
      <p:grpSp>
        <p:nvGrpSpPr>
          <p:cNvPr id="75" name="Group 2"/>
          <p:cNvGrpSpPr/>
          <p:nvPr/>
        </p:nvGrpSpPr>
        <p:grpSpPr>
          <a:xfrm>
            <a:off x="0" y="0"/>
            <a:ext cx="2560906" cy="10287000"/>
            <a:chOff x="0" y="0"/>
            <a:chExt cx="1053314" cy="2709333"/>
          </a:xfrm>
        </p:grpSpPr>
        <p:sp>
          <p:nvSpPr>
            <p:cNvPr id="80"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81"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82"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4" action="ppaction://hlinksldjump"/>
              </a:rPr>
              <a:t>Loại</a:t>
            </a:r>
            <a:r>
              <a:rPr lang="en-US" sz="1400" dirty="0" smtClean="0">
                <a:solidFill>
                  <a:schemeClr val="bg1">
                    <a:lumMod val="85000"/>
                  </a:schemeClr>
                </a:solidFill>
                <a:latin typeface="Faustina"/>
                <a:hlinkClick r:id="rId34" action="ppaction://hlinksldjump"/>
              </a:rPr>
              <a:t> </a:t>
            </a:r>
            <a:r>
              <a:rPr lang="en-US" sz="1400" dirty="0" err="1" smtClean="0">
                <a:solidFill>
                  <a:schemeClr val="bg1">
                    <a:lumMod val="85000"/>
                  </a:schemeClr>
                </a:solidFill>
                <a:latin typeface="Faustina"/>
                <a:hlinkClick r:id="rId34" action="ppaction://hlinksldjump"/>
              </a:rPr>
              <a:t>phòng</a:t>
            </a:r>
            <a:endParaRPr lang="en-US" sz="1400" dirty="0">
              <a:solidFill>
                <a:schemeClr val="bg1">
                  <a:lumMod val="85000"/>
                </a:schemeClr>
              </a:solidFill>
              <a:latin typeface="Faustina"/>
            </a:endParaRPr>
          </a:p>
        </p:txBody>
      </p:sp>
      <p:sp>
        <p:nvSpPr>
          <p:cNvPr id="84"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5" action="ppaction://hlinksldjump"/>
              </a:rPr>
              <a:t>Danh</a:t>
            </a:r>
            <a:r>
              <a:rPr lang="en-US" sz="1400" dirty="0" smtClean="0">
                <a:solidFill>
                  <a:schemeClr val="bg1">
                    <a:lumMod val="85000"/>
                  </a:schemeClr>
                </a:solidFill>
                <a:latin typeface="Faustina"/>
                <a:hlinkClick r:id="rId35" action="ppaction://hlinksldjump"/>
              </a:rPr>
              <a:t> </a:t>
            </a:r>
            <a:r>
              <a:rPr lang="en-US" sz="1400" dirty="0" err="1" smtClean="0">
                <a:solidFill>
                  <a:schemeClr val="bg1">
                    <a:lumMod val="85000"/>
                  </a:schemeClr>
                </a:solidFill>
                <a:latin typeface="Faustina"/>
                <a:hlinkClick r:id="rId35" action="ppaction://hlinksldjump"/>
              </a:rPr>
              <a:t>sách</a:t>
            </a:r>
            <a:r>
              <a:rPr lang="en-US" sz="1400" dirty="0" smtClean="0">
                <a:solidFill>
                  <a:schemeClr val="bg1">
                    <a:lumMod val="85000"/>
                  </a:schemeClr>
                </a:solidFill>
                <a:latin typeface="Faustina"/>
                <a:hlinkClick r:id="rId35" action="ppaction://hlinksldjump"/>
              </a:rPr>
              <a:t> </a:t>
            </a:r>
            <a:r>
              <a:rPr lang="en-US" sz="1400" dirty="0" err="1" smtClean="0">
                <a:solidFill>
                  <a:schemeClr val="bg1">
                    <a:lumMod val="85000"/>
                  </a:schemeClr>
                </a:solidFill>
                <a:latin typeface="Faustina"/>
                <a:hlinkClick r:id="rId35" action="ppaction://hlinksldjump"/>
              </a:rPr>
              <a:t>phòng</a:t>
            </a:r>
            <a:endParaRPr lang="en-US" sz="1400" dirty="0">
              <a:solidFill>
                <a:schemeClr val="bg1">
                  <a:lumMod val="85000"/>
                </a:schemeClr>
              </a:solidFill>
              <a:latin typeface="Faustina"/>
            </a:endParaRPr>
          </a:p>
        </p:txBody>
      </p:sp>
      <p:grpSp>
        <p:nvGrpSpPr>
          <p:cNvPr id="85" name="Group 5"/>
          <p:cNvGrpSpPr/>
          <p:nvPr/>
        </p:nvGrpSpPr>
        <p:grpSpPr>
          <a:xfrm>
            <a:off x="382780" y="1756034"/>
            <a:ext cx="563034" cy="601116"/>
            <a:chOff x="0" y="0"/>
            <a:chExt cx="1171795" cy="1171795"/>
          </a:xfrm>
        </p:grpSpPr>
        <p:grpSp>
          <p:nvGrpSpPr>
            <p:cNvPr id="86" name="Group 6"/>
            <p:cNvGrpSpPr/>
            <p:nvPr/>
          </p:nvGrpSpPr>
          <p:grpSpPr>
            <a:xfrm>
              <a:off x="0" y="0"/>
              <a:ext cx="1171795" cy="1171795"/>
              <a:chOff x="0" y="0"/>
              <a:chExt cx="812800" cy="812800"/>
            </a:xfrm>
          </p:grpSpPr>
          <p:sp>
            <p:nvSpPr>
              <p:cNvPr id="89"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90"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88"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92" name="Group 10"/>
          <p:cNvGrpSpPr/>
          <p:nvPr/>
        </p:nvGrpSpPr>
        <p:grpSpPr>
          <a:xfrm>
            <a:off x="6037" y="8917647"/>
            <a:ext cx="2554869" cy="1488579"/>
            <a:chOff x="0" y="0"/>
            <a:chExt cx="1053314" cy="443205"/>
          </a:xfrm>
        </p:grpSpPr>
        <p:sp>
          <p:nvSpPr>
            <p:cNvPr id="93"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95"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96" name="Freeform 13">
            <a:hlinkClick r:id="rId36"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37">
              <a:extLst>
                <a:ext uri="{96DAC541-7B7A-43D3-8B79-37D633B846F1}">
                  <asvg:svgBlip xmlns:asvg="http://schemas.microsoft.com/office/drawing/2016/SVG/main" xmlns="" r:embed="rId6"/>
                </a:ext>
              </a:extLst>
            </a:blip>
            <a:stretch>
              <a:fillRect/>
            </a:stretch>
          </a:blipFill>
        </p:spPr>
      </p:sp>
      <p:sp>
        <p:nvSpPr>
          <p:cNvPr id="98"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8">
              <a:extLst>
                <a:ext uri="{96DAC541-7B7A-43D3-8B79-37D633B846F1}">
                  <asvg:svgBlip xmlns:asvg="http://schemas.microsoft.com/office/drawing/2016/SVG/main" xmlns="" r:embed="rId8"/>
                </a:ext>
              </a:extLst>
            </a:blip>
            <a:stretch>
              <a:fillRect/>
            </a:stretch>
          </a:blipFill>
        </p:spPr>
      </p:sp>
      <p:sp>
        <p:nvSpPr>
          <p:cNvPr id="100"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9">
              <a:extLst>
                <a:ext uri="{96DAC541-7B7A-43D3-8B79-37D633B846F1}">
                  <asvg:svgBlip xmlns:asvg="http://schemas.microsoft.com/office/drawing/2016/SVG/main" xmlns="" r:embed="rId10"/>
                </a:ext>
              </a:extLst>
            </a:blip>
            <a:stretch>
              <a:fillRect/>
            </a:stretch>
          </a:blipFill>
        </p:spPr>
      </p:sp>
      <p:sp>
        <p:nvSpPr>
          <p:cNvPr id="101"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40">
              <a:extLst>
                <a:ext uri="{96DAC541-7B7A-43D3-8B79-37D633B846F1}">
                  <asvg:svgBlip xmlns:asvg="http://schemas.microsoft.com/office/drawing/2016/SVG/main" xmlns="" r:embed="rId14"/>
                </a:ext>
              </a:extLst>
            </a:blip>
            <a:stretch>
              <a:fillRect/>
            </a:stretch>
          </a:blipFill>
        </p:spPr>
      </p:sp>
      <p:sp>
        <p:nvSpPr>
          <p:cNvPr id="102"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41">
              <a:extLst>
                <a:ext uri="{96DAC541-7B7A-43D3-8B79-37D633B846F1}">
                  <asvg:svgBlip xmlns:asvg="http://schemas.microsoft.com/office/drawing/2016/SVG/main" xmlns="" r:embed="rId18"/>
                </a:ext>
              </a:extLst>
            </a:blip>
            <a:stretch>
              <a:fillRect/>
            </a:stretch>
          </a:blipFill>
        </p:spPr>
      </p:sp>
      <p:grpSp>
        <p:nvGrpSpPr>
          <p:cNvPr id="103" name="Group 58"/>
          <p:cNvGrpSpPr/>
          <p:nvPr/>
        </p:nvGrpSpPr>
        <p:grpSpPr>
          <a:xfrm>
            <a:off x="193218" y="9247317"/>
            <a:ext cx="601733" cy="646509"/>
            <a:chOff x="0" y="0"/>
            <a:chExt cx="812800" cy="812800"/>
          </a:xfrm>
        </p:grpSpPr>
        <p:sp>
          <p:nvSpPr>
            <p:cNvPr id="106"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2"/>
              <a:stretch>
                <a:fillRect l="-50000" r="-50000"/>
              </a:stretch>
            </a:blipFill>
          </p:spPr>
        </p:sp>
      </p:grpSp>
      <p:sp>
        <p:nvSpPr>
          <p:cNvPr id="107"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08"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1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7" action="ppaction://hlinksldjump"/>
              </a:rPr>
              <a:t>Trang</a:t>
            </a:r>
            <a:r>
              <a:rPr lang="en-US" sz="1600" dirty="0">
                <a:solidFill>
                  <a:srgbClr val="FFFFFF"/>
                </a:solidFill>
                <a:latin typeface="Faustina"/>
                <a:hlinkClick r:id="rId27" action="ppaction://hlinksldjump"/>
              </a:rPr>
              <a:t> </a:t>
            </a:r>
            <a:r>
              <a:rPr lang="en-US" sz="1600" dirty="0" err="1">
                <a:solidFill>
                  <a:srgbClr val="FFFFFF"/>
                </a:solidFill>
                <a:latin typeface="Faustina"/>
                <a:hlinkClick r:id="rId27" action="ppaction://hlinksldjump"/>
              </a:rPr>
              <a:t>chủ</a:t>
            </a:r>
            <a:endParaRPr lang="en-US" sz="1600" dirty="0">
              <a:solidFill>
                <a:srgbClr val="FFFFFF"/>
              </a:solidFill>
              <a:latin typeface="Faustina"/>
            </a:endParaRPr>
          </a:p>
        </p:txBody>
      </p:sp>
      <p:sp>
        <p:nvSpPr>
          <p:cNvPr id="11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3" action="ppaction://hlinksldjump"/>
              </a:rPr>
              <a:t>Nhân</a:t>
            </a:r>
            <a:r>
              <a:rPr lang="en-US" sz="1600" dirty="0">
                <a:solidFill>
                  <a:srgbClr val="FFFFFF"/>
                </a:solidFill>
                <a:latin typeface="Faustina"/>
                <a:hlinkClick r:id="rId33" action="ppaction://hlinksldjump"/>
              </a:rPr>
              <a:t> </a:t>
            </a:r>
            <a:r>
              <a:rPr lang="en-US" sz="1600" dirty="0" err="1">
                <a:solidFill>
                  <a:srgbClr val="FFFFFF"/>
                </a:solidFill>
                <a:latin typeface="Faustina"/>
                <a:hlinkClick r:id="rId33" action="ppaction://hlinksldjump"/>
              </a:rPr>
              <a:t>viên</a:t>
            </a:r>
            <a:endParaRPr lang="en-US" sz="1600" dirty="0">
              <a:solidFill>
                <a:srgbClr val="FFFFFF"/>
              </a:solidFill>
              <a:latin typeface="Faustina"/>
            </a:endParaRPr>
          </a:p>
        </p:txBody>
      </p:sp>
      <p:sp>
        <p:nvSpPr>
          <p:cNvPr id="11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11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114" name="Rectangle 11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1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3" action="ppaction://hlinksldjump"/>
              </a:rPr>
              <a:t>Dịch</a:t>
            </a:r>
            <a:r>
              <a:rPr lang="en-US" sz="1600" dirty="0">
                <a:solidFill>
                  <a:srgbClr val="FFFFFF"/>
                </a:solidFill>
                <a:latin typeface="Faustina"/>
                <a:hlinkClick r:id="rId43" action="ppaction://hlinksldjump"/>
              </a:rPr>
              <a:t> </a:t>
            </a:r>
            <a:r>
              <a:rPr lang="en-US" sz="1600" dirty="0" err="1">
                <a:solidFill>
                  <a:srgbClr val="FFFFFF"/>
                </a:solidFill>
                <a:latin typeface="Faustina"/>
                <a:hlinkClick r:id="rId43" action="ppaction://hlinksldjump"/>
              </a:rPr>
              <a:t>vụ</a:t>
            </a:r>
            <a:endParaRPr lang="en-US" sz="1600" dirty="0">
              <a:solidFill>
                <a:srgbClr val="FFFFFF"/>
              </a:solidFill>
              <a:latin typeface="Faustina"/>
            </a:endParaRPr>
          </a:p>
        </p:txBody>
      </p:sp>
      <p:sp>
        <p:nvSpPr>
          <p:cNvPr id="11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44">
              <a:extLst>
                <a:ext uri="{96DAC541-7B7A-43D3-8B79-37D633B846F1}">
                  <asvg:svgBlip xmlns:asvg="http://schemas.microsoft.com/office/drawing/2016/SVG/main" xmlns="" r:embed="rId12"/>
                </a:ext>
              </a:extLst>
            </a:blip>
            <a:stretch>
              <a:fillRect/>
            </a:stretch>
          </a:blipFill>
        </p:spPr>
      </p:sp>
      <p:sp>
        <p:nvSpPr>
          <p:cNvPr id="119"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45">
              <a:extLst>
                <a:ext uri="{96DAC541-7B7A-43D3-8B79-37D633B846F1}">
                  <asvg:svgBlip xmlns:asvg="http://schemas.microsoft.com/office/drawing/2016/SVG/main" xmlns="" r:embed="rId16"/>
                </a:ext>
              </a:extLst>
            </a:blip>
            <a:stretch>
              <a:fillRect/>
            </a:stretch>
          </a:blipFill>
        </p:spPr>
      </p:sp>
      <p:sp>
        <p:nvSpPr>
          <p:cNvPr id="12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6">
              <a:extLst>
                <a:ext uri="{96DAC541-7B7A-43D3-8B79-37D633B846F1}">
                  <asvg:svgBlip xmlns:asvg="http://schemas.microsoft.com/office/drawing/2016/SVG/main" xmlns="" r:embed="rId20"/>
                </a:ext>
              </a:extLst>
            </a:blip>
            <a:stretch>
              <a:fillRect/>
            </a:stretch>
          </a:blipFill>
        </p:spPr>
      </p:sp>
      <p:sp>
        <p:nvSpPr>
          <p:cNvPr id="122"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7">
              <a:alphaModFix amt="74000"/>
              <a:extLst>
                <a:ext uri="{96DAC541-7B7A-43D3-8B79-37D633B846F1}">
                  <asvg:svgBlip xmlns:asvg="http://schemas.microsoft.com/office/drawing/2016/SVG/main" xmlns="" r:embed="rId22"/>
                </a:ext>
              </a:extLst>
            </a:blip>
            <a:stretch>
              <a:fillRect/>
            </a:stretch>
          </a:blipFill>
        </p:spPr>
      </p:sp>
      <p:sp>
        <p:nvSpPr>
          <p:cNvPr id="138"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8" action="ppaction://hlinksldjump"/>
              </a:rPr>
              <a:t>Đặt</a:t>
            </a:r>
            <a:r>
              <a:rPr lang="en-US" sz="1600" dirty="0">
                <a:solidFill>
                  <a:srgbClr val="FFFFFF"/>
                </a:solidFill>
                <a:latin typeface="Faustina"/>
                <a:hlinkClick r:id="rId48" action="ppaction://hlinksldjump"/>
              </a:rPr>
              <a:t> </a:t>
            </a:r>
            <a:r>
              <a:rPr lang="en-US" sz="1600" dirty="0" err="1">
                <a:solidFill>
                  <a:srgbClr val="FFFFFF"/>
                </a:solidFill>
                <a:latin typeface="Faustina"/>
                <a:hlinkClick r:id="rId48" action="ppaction://hlinksldjump"/>
              </a:rPr>
              <a:t>phòng</a:t>
            </a:r>
            <a:endParaRPr lang="en-US" sz="1600" dirty="0">
              <a:solidFill>
                <a:srgbClr val="FFFFFF"/>
              </a:solidFill>
              <a:latin typeface="Faustina"/>
            </a:endParaRPr>
          </a:p>
        </p:txBody>
      </p:sp>
      <p:sp>
        <p:nvSpPr>
          <p:cNvPr id="14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4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9" action="ppaction://hlinksldjump"/>
              </a:rPr>
              <a:t>Phản</a:t>
            </a:r>
            <a:r>
              <a:rPr lang="en-US" sz="1600" dirty="0" smtClean="0">
                <a:solidFill>
                  <a:srgbClr val="FFFFFF"/>
                </a:solidFill>
                <a:latin typeface="Faustina"/>
                <a:hlinkClick r:id="rId49" action="ppaction://hlinksldjump"/>
              </a:rPr>
              <a:t> </a:t>
            </a:r>
            <a:r>
              <a:rPr lang="en-US" sz="1600" dirty="0" err="1" smtClean="0">
                <a:solidFill>
                  <a:srgbClr val="FFFFFF"/>
                </a:solidFill>
                <a:latin typeface="Faustina"/>
                <a:hlinkClick r:id="rId49" action="ppaction://hlinksldjump"/>
              </a:rPr>
              <a:t>hồi</a:t>
            </a:r>
            <a:endParaRPr lang="en-US" sz="1600" dirty="0">
              <a:solidFill>
                <a:srgbClr val="FFFFFF"/>
              </a:solidFill>
              <a:latin typeface="Faustina"/>
            </a:endParaRPr>
          </a:p>
        </p:txBody>
      </p:sp>
    </p:spTree>
    <p:extLst>
      <p:ext uri="{BB962C8B-B14F-4D97-AF65-F5344CB8AC3E}">
        <p14:creationId xmlns:p14="http://schemas.microsoft.com/office/powerpoint/2010/main" val="3540024023"/>
      </p:ext>
    </p:extLst>
  </p:cSld>
  <p:clrMapOvr>
    <a:masterClrMapping/>
  </p:clrMapOvr>
  <mc:AlternateContent xmlns:mc="http://schemas.openxmlformats.org/markup-compatibility/2006">
    <mc:Choice xmlns:p14="http://schemas.microsoft.com/office/powerpoint/2010/main" Requires="p14">
      <p:transition p14:dur="100" advTm="2175">
        <p:cut/>
      </p:transition>
    </mc:Choice>
    <mc:Fallback>
      <p:transition advTm="2175">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2"/>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11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119"/>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12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122"/>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11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38"/>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14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14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116"/>
                                        </p:tgtEl>
                                        <p:attrNameLst>
                                          <p:attrName>ppt_x</p:attrName>
                                          <p:attrName>ppt_y</p:attrName>
                                        </p:attrNameLst>
                                      </p:cBhvr>
                                    </p:animMotion>
                                  </p:childTnLst>
                                </p:cTn>
                              </p:par>
                            </p:childTnLst>
                          </p:cTn>
                        </p:par>
                      </p:childTnLst>
                    </p:cTn>
                  </p:par>
                </p:childTnLst>
              </p:cTn>
              <p:nextCondLst>
                <p:cond evt="onClick" delay="0">
                  <p:tgtEl>
                    <p:spTgt spid="102"/>
                  </p:tgtEl>
                </p:cond>
              </p:nextCondLst>
            </p:seq>
          </p:childTnLst>
        </p:cTn>
      </p:par>
    </p:tnLst>
    <p:bldLst>
      <p:bldP spid="117" grpId="0"/>
      <p:bldP spid="138" grpId="0"/>
      <p:bldP spid="143" grpId="0"/>
      <p:bldP spid="14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109" name="Freeform 27"/>
          <p:cNvSpPr/>
          <p:nvPr/>
        </p:nvSpPr>
        <p:spPr>
          <a:xfrm>
            <a:off x="2938295" y="1878516"/>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110" name="TextBox 79"/>
          <p:cNvSpPr txBox="1"/>
          <p:nvPr/>
        </p:nvSpPr>
        <p:spPr>
          <a:xfrm>
            <a:off x="3810214" y="1794973"/>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a:solidFill>
                  <a:srgbClr val="272727"/>
                </a:solidFill>
                <a:latin typeface="Faustina Bold"/>
              </a:rPr>
              <a:t>P</a:t>
            </a:r>
            <a:r>
              <a:rPr lang="en-US" sz="2400" dirty="0" err="1" smtClean="0">
                <a:solidFill>
                  <a:srgbClr val="272727"/>
                </a:solidFill>
                <a:latin typeface="Faustina Bold"/>
              </a:rPr>
              <a:t>hòng</a:t>
            </a:r>
            <a:endParaRPr lang="en-US" sz="2400" dirty="0">
              <a:solidFill>
                <a:srgbClr val="272727"/>
              </a:solidFill>
              <a:latin typeface="Faustina Bold"/>
            </a:endParaRPr>
          </a:p>
        </p:txBody>
      </p:sp>
      <p:grpSp>
        <p:nvGrpSpPr>
          <p:cNvPr id="111" name="Group 110"/>
          <p:cNvGrpSpPr/>
          <p:nvPr/>
        </p:nvGrpSpPr>
        <p:grpSpPr>
          <a:xfrm>
            <a:off x="2938295" y="2483204"/>
            <a:ext cx="3077320" cy="594570"/>
            <a:chOff x="2866280" y="2459422"/>
            <a:chExt cx="3077320" cy="594570"/>
          </a:xfrm>
        </p:grpSpPr>
        <p:sp>
          <p:nvSpPr>
            <p:cNvPr id="112" name="Rectangle 111">
              <a:hlinkClick r:id="rId3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loại</a:t>
              </a:r>
              <a:r>
                <a:rPr lang="en-US" sz="2000" dirty="0" smtClean="0">
                  <a:solidFill>
                    <a:schemeClr val="bg1"/>
                  </a:solidFill>
                  <a:latin typeface="Faustina Bold"/>
                </a:rPr>
                <a:t> </a:t>
              </a:r>
              <a:r>
                <a:rPr lang="en-US" sz="2000" dirty="0" err="1" smtClean="0">
                  <a:solidFill>
                    <a:schemeClr val="bg1"/>
                  </a:solidFill>
                  <a:latin typeface="Faustina Bold"/>
                </a:rPr>
                <a:t>phòng</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113" name="Picture 112"/>
            <p:cNvPicPr>
              <a:picLocks noChangeAspect="1"/>
            </p:cNvPicPr>
            <p:nvPr/>
          </p:nvPicPr>
          <p:blipFill>
            <a:blip r:embed="rId35" cstate="print">
              <a:lum bright="70000" contrast="-70000"/>
              <a:extLst>
                <a:ext uri="{BEBA8EAE-BF5A-486C-A8C5-ECC9F3942E4B}">
                  <a14:imgProps xmlns:a14="http://schemas.microsoft.com/office/drawing/2010/main">
                    <a14:imgLayer r:embed="rId3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36456" y="2581249"/>
              <a:ext cx="360579" cy="360579"/>
            </a:xfrm>
            <a:prstGeom prst="rect">
              <a:avLst/>
            </a:prstGeom>
          </p:spPr>
        </p:pic>
      </p:grpSp>
      <p:graphicFrame>
        <p:nvGraphicFramePr>
          <p:cNvPr id="114" name="Table 57"/>
          <p:cNvGraphicFramePr>
            <a:graphicFrameLocks noGrp="1"/>
          </p:cNvGraphicFramePr>
          <p:nvPr>
            <p:extLst>
              <p:ext uri="{D42A27DB-BD31-4B8C-83A1-F6EECF244321}">
                <p14:modId xmlns:p14="http://schemas.microsoft.com/office/powerpoint/2010/main" val="2114189522"/>
              </p:ext>
            </p:extLst>
          </p:nvPr>
        </p:nvGraphicFramePr>
        <p:xfrm>
          <a:off x="2967603" y="3757271"/>
          <a:ext cx="10269109" cy="3707136"/>
        </p:xfrm>
        <a:graphic>
          <a:graphicData uri="http://schemas.openxmlformats.org/drawingml/2006/table">
            <a:tbl>
              <a:tblPr/>
              <a:tblGrid>
                <a:gridCol w="685812">
                  <a:extLst>
                    <a:ext uri="{9D8B030D-6E8A-4147-A177-3AD203B41FA5}">
                      <a16:colId xmlns:a16="http://schemas.microsoft.com/office/drawing/2014/main" val="1492936209"/>
                    </a:ext>
                  </a:extLst>
                </a:gridCol>
                <a:gridCol w="1828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4"/>
                    </a:ext>
                  </a:extLst>
                </a:gridCol>
                <a:gridCol w="3678009">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580478">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Loại</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Số</a:t>
                      </a:r>
                      <a:r>
                        <a:rPr lang="en-US" sz="1600" baseline="0" dirty="0" smtClean="0">
                          <a:solidFill>
                            <a:srgbClr val="FFFFFF"/>
                          </a:solidFill>
                          <a:latin typeface="Faustina Bold"/>
                        </a:rPr>
                        <a:t> </a:t>
                      </a:r>
                      <a:r>
                        <a:rPr lang="en-US" sz="1600" baseline="0" dirty="0" err="1" smtClean="0">
                          <a:solidFill>
                            <a:srgbClr val="FFFFFF"/>
                          </a:solidFill>
                          <a:latin typeface="Faustina Bold"/>
                        </a:rPr>
                        <a:t>lượng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Thông</a:t>
                      </a:r>
                      <a:r>
                        <a:rPr lang="en-US" sz="1600" kern="1200" baseline="0" dirty="0" smtClean="0">
                          <a:solidFill>
                            <a:srgbClr val="FFFFFF"/>
                          </a:solidFill>
                          <a:latin typeface="Faustina Bold"/>
                          <a:ea typeface="+mn-ea"/>
                          <a:cs typeface="+mn-cs"/>
                        </a:rPr>
                        <a:t> tin</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8514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 Deluxe là biểu tượng của sự sang trọng và thoải mái trong lưu trú, mang đến cho khách hàng trải nghiệm nghỉ dưỡng đẳng cấp. Với nội thất và </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989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Superior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 Superior là một loại phòng nghỉ cao cấp tại AVIP LUXURY, với diện tích lớn, nội thất và thiết bị hiện đại, dịch vụ phục vụ cao cấp, tầm nhìn đẹp</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v.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bl>
          </a:graphicData>
        </a:graphic>
      </p:graphicFrame>
      <p:sp>
        <p:nvSpPr>
          <p:cNvPr id="115"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loại</a:t>
            </a:r>
            <a:r>
              <a:rPr lang="en-US" sz="2000" dirty="0" smtClean="0">
                <a:solidFill>
                  <a:srgbClr val="272727"/>
                </a:solidFill>
                <a:latin typeface="Faustina Bold"/>
              </a:rPr>
              <a:t> </a:t>
            </a:r>
            <a:r>
              <a:rPr lang="en-US" sz="2000" dirty="0" err="1" smtClean="0">
                <a:solidFill>
                  <a:srgbClr val="272727"/>
                </a:solidFill>
                <a:latin typeface="Faustina Bold"/>
              </a:rPr>
              <a:t>phòng</a:t>
            </a:r>
            <a:endParaRPr lang="en-US" sz="2000" dirty="0">
              <a:solidFill>
                <a:srgbClr val="272727"/>
              </a:solidFill>
              <a:latin typeface="Faustina Bold"/>
            </a:endParaRPr>
          </a:p>
        </p:txBody>
      </p:sp>
      <p:grpSp>
        <p:nvGrpSpPr>
          <p:cNvPr id="116" name="Group 115"/>
          <p:cNvGrpSpPr/>
          <p:nvPr/>
        </p:nvGrpSpPr>
        <p:grpSpPr>
          <a:xfrm>
            <a:off x="12111100" y="4568591"/>
            <a:ext cx="943056" cy="472539"/>
            <a:chOff x="9067800" y="1283495"/>
            <a:chExt cx="943056" cy="472539"/>
          </a:xfrm>
        </p:grpSpPr>
        <p:sp>
          <p:nvSpPr>
            <p:cNvPr id="117" name="Rectangle 116"/>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19" name="Rectangle 118"/>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119"/>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21" name="Group 120"/>
          <p:cNvGrpSpPr/>
          <p:nvPr/>
        </p:nvGrpSpPr>
        <p:grpSpPr>
          <a:xfrm>
            <a:off x="12111100" y="6143364"/>
            <a:ext cx="943056" cy="472539"/>
            <a:chOff x="9067800" y="1283495"/>
            <a:chExt cx="943056" cy="472539"/>
          </a:xfrm>
        </p:grpSpPr>
        <p:sp>
          <p:nvSpPr>
            <p:cNvPr id="122" name="Rectangle 121"/>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24" name="Rectangle 123"/>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26" name="Freeform 40"/>
          <p:cNvSpPr/>
          <p:nvPr/>
        </p:nvSpPr>
        <p:spPr>
          <a:xfrm>
            <a:off x="11892665" y="7800246"/>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27" name="TextBox 41"/>
          <p:cNvSpPr txBox="1"/>
          <p:nvPr/>
        </p:nvSpPr>
        <p:spPr>
          <a:xfrm>
            <a:off x="11892666" y="7800246"/>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28" name="Freeform 40"/>
          <p:cNvSpPr/>
          <p:nvPr/>
        </p:nvSpPr>
        <p:spPr>
          <a:xfrm>
            <a:off x="11441287" y="7800246"/>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29" name="Rectangle 128"/>
          <p:cNvSpPr/>
          <p:nvPr/>
        </p:nvSpPr>
        <p:spPr>
          <a:xfrm>
            <a:off x="11514287" y="7820859"/>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30" name="Freeform 40">
            <a:hlinkClick r:id="rId20" action="ppaction://hlinksldjump"/>
          </p:cNvPr>
          <p:cNvSpPr/>
          <p:nvPr/>
        </p:nvSpPr>
        <p:spPr>
          <a:xfrm>
            <a:off x="10067698" y="7787227"/>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31" name="TextBox 41">
            <a:hlinkClick r:id="rId20" action="ppaction://hlinksldjump"/>
          </p:cNvPr>
          <p:cNvSpPr txBox="1"/>
          <p:nvPr/>
        </p:nvSpPr>
        <p:spPr>
          <a:xfrm>
            <a:off x="10067699" y="7794758"/>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spTree>
    <p:extLst>
      <p:ext uri="{BB962C8B-B14F-4D97-AF65-F5344CB8AC3E}">
        <p14:creationId xmlns:p14="http://schemas.microsoft.com/office/powerpoint/2010/main" val="3136972407"/>
      </p:ext>
    </p:extLst>
  </p:cSld>
  <p:clrMapOvr>
    <a:masterClrMapping/>
  </p:clrMapOvr>
  <mc:AlternateContent xmlns:mc="http://schemas.openxmlformats.org/markup-compatibility/2006">
    <mc:Choice xmlns:p14="http://schemas.microsoft.com/office/powerpoint/2010/main" Requires="p14">
      <p:transition p14:dur="100" advTm="4410">
        <p:cut/>
      </p:transition>
    </mc:Choice>
    <mc:Fallback>
      <p:transition advTm="4410">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childTnLst>
        </p:cTn>
      </p:par>
    </p:tnLst>
    <p:bldLst>
      <p:bldP spid="67" grpId="0"/>
      <p:bldP spid="82" grpId="0"/>
      <p:bldP spid="83" grpId="0"/>
      <p:bldP spid="8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85" name="Freeform 27"/>
          <p:cNvSpPr/>
          <p:nvPr/>
        </p:nvSpPr>
        <p:spPr>
          <a:xfrm>
            <a:off x="2937752" y="1603044"/>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86" name="TextBox 79"/>
          <p:cNvSpPr txBox="1"/>
          <p:nvPr/>
        </p:nvSpPr>
        <p:spPr>
          <a:xfrm>
            <a:off x="3737786" y="1544837"/>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a:solidFill>
                  <a:srgbClr val="272727"/>
                </a:solidFill>
                <a:latin typeface="Faustina Bold"/>
              </a:rPr>
              <a:t>P</a:t>
            </a:r>
            <a:r>
              <a:rPr lang="en-US" sz="2400" dirty="0" err="1" smtClean="0">
                <a:solidFill>
                  <a:srgbClr val="272727"/>
                </a:solidFill>
                <a:latin typeface="Faustina Bold"/>
              </a:rPr>
              <a:t>hòng</a:t>
            </a:r>
            <a:endParaRPr lang="en-US" sz="2400" dirty="0">
              <a:solidFill>
                <a:srgbClr val="272727"/>
              </a:solidFill>
              <a:latin typeface="Faustina Bold"/>
            </a:endParaRPr>
          </a:p>
        </p:txBody>
      </p:sp>
      <p:sp>
        <p:nvSpPr>
          <p:cNvPr id="91" name="TextBox 81"/>
          <p:cNvSpPr txBox="1"/>
          <p:nvPr/>
        </p:nvSpPr>
        <p:spPr>
          <a:xfrm>
            <a:off x="2937752" y="2207485"/>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Thêm</a:t>
            </a:r>
            <a:r>
              <a:rPr lang="en-US" sz="2000" dirty="0" smtClean="0">
                <a:solidFill>
                  <a:srgbClr val="272727"/>
                </a:solidFill>
                <a:latin typeface="Faustina Bold"/>
              </a:rPr>
              <a:t> </a:t>
            </a:r>
            <a:r>
              <a:rPr lang="en-US" sz="2000" dirty="0" err="1" smtClean="0">
                <a:solidFill>
                  <a:srgbClr val="272727"/>
                </a:solidFill>
                <a:latin typeface="Faustina Bold"/>
              </a:rPr>
              <a:t>loại</a:t>
            </a:r>
            <a:r>
              <a:rPr lang="en-US" sz="2000" dirty="0" smtClean="0">
                <a:solidFill>
                  <a:srgbClr val="272727"/>
                </a:solidFill>
                <a:latin typeface="Faustina Bold"/>
              </a:rPr>
              <a:t> </a:t>
            </a:r>
            <a:r>
              <a:rPr lang="en-US" sz="2000" dirty="0" err="1" smtClean="0">
                <a:solidFill>
                  <a:srgbClr val="272727"/>
                </a:solidFill>
                <a:latin typeface="Faustina Bold"/>
              </a:rPr>
              <a:t>phòng</a:t>
            </a:r>
            <a:r>
              <a:rPr lang="en-US" sz="2000" dirty="0" smtClean="0">
                <a:solidFill>
                  <a:srgbClr val="272727"/>
                </a:solidFill>
                <a:latin typeface="Faustina Bold"/>
              </a:rPr>
              <a:t> </a:t>
            </a:r>
            <a:r>
              <a:rPr lang="en-US" sz="2000" dirty="0" err="1" smtClean="0">
                <a:solidFill>
                  <a:srgbClr val="272727"/>
                </a:solidFill>
                <a:latin typeface="Faustina Bold"/>
              </a:rPr>
              <a:t>mới</a:t>
            </a:r>
            <a:endParaRPr lang="en-US" sz="2000" dirty="0">
              <a:solidFill>
                <a:srgbClr val="272727"/>
              </a:solidFill>
              <a:latin typeface="Faustina Bold"/>
            </a:endParaRPr>
          </a:p>
        </p:txBody>
      </p:sp>
      <p:sp>
        <p:nvSpPr>
          <p:cNvPr id="2" name="Rectangle 1"/>
          <p:cNvSpPr/>
          <p:nvPr/>
        </p:nvSpPr>
        <p:spPr>
          <a:xfrm>
            <a:off x="2889325" y="2569110"/>
            <a:ext cx="1027317" cy="489878"/>
          </a:xfrm>
          <a:prstGeom prst="rect">
            <a:avLst/>
          </a:prstGeom>
        </p:spPr>
        <p:txBody>
          <a:bodyPr wrap="square">
            <a:spAutoFit/>
          </a:bodyPr>
          <a:lstStyle/>
          <a:p>
            <a:pPr>
              <a:lnSpc>
                <a:spcPts val="3065"/>
              </a:lnSpc>
              <a:spcBef>
                <a:spcPct val="0"/>
              </a:spcBef>
            </a:pPr>
            <a:r>
              <a:rPr lang="en-US" dirty="0" err="1" smtClean="0">
                <a:solidFill>
                  <a:schemeClr val="accent1">
                    <a:lumMod val="75000"/>
                  </a:schemeClr>
                </a:solidFill>
                <a:latin typeface="Faustina" panose="020B0604020202020204" charset="0"/>
              </a:rPr>
              <a:t>Ảnh</a:t>
            </a:r>
            <a:r>
              <a:rPr lang="en-US" dirty="0" smtClean="0">
                <a:solidFill>
                  <a:schemeClr val="accent1">
                    <a:lumMod val="75000"/>
                  </a:schemeClr>
                </a:solidFill>
                <a:latin typeface="Faustina" panose="020B0604020202020204" charset="0"/>
              </a:rPr>
              <a:t> 1</a:t>
            </a:r>
            <a:endParaRPr lang="en-US" dirty="0">
              <a:solidFill>
                <a:schemeClr val="accent1">
                  <a:lumMod val="75000"/>
                </a:schemeClr>
              </a:solidFill>
              <a:latin typeface="Faustina" panose="020B0604020202020204" charset="0"/>
            </a:endParaRPr>
          </a:p>
        </p:txBody>
      </p:sp>
      <p:sp>
        <p:nvSpPr>
          <p:cNvPr id="69" name="Rectangle 68"/>
          <p:cNvSpPr/>
          <p:nvPr/>
        </p:nvSpPr>
        <p:spPr>
          <a:xfrm>
            <a:off x="8398669" y="2561376"/>
            <a:ext cx="1219200" cy="489878"/>
          </a:xfrm>
          <a:prstGeom prst="rect">
            <a:avLst/>
          </a:prstGeom>
        </p:spPr>
        <p:txBody>
          <a:bodyPr wrap="square">
            <a:spAutoFit/>
          </a:bodyPr>
          <a:lstStyle/>
          <a:p>
            <a:pPr>
              <a:lnSpc>
                <a:spcPts val="3065"/>
              </a:lnSpc>
              <a:spcBef>
                <a:spcPct val="0"/>
              </a:spcBef>
            </a:pPr>
            <a:r>
              <a:rPr lang="en-US" dirty="0" err="1" smtClean="0">
                <a:solidFill>
                  <a:schemeClr val="accent1">
                    <a:lumMod val="75000"/>
                  </a:schemeClr>
                </a:solidFill>
                <a:latin typeface="Faustina" panose="020B0604020202020204" charset="0"/>
              </a:rPr>
              <a:t>Ảnh</a:t>
            </a:r>
            <a:r>
              <a:rPr lang="en-US" dirty="0" smtClean="0">
                <a:solidFill>
                  <a:schemeClr val="accent1">
                    <a:lumMod val="75000"/>
                  </a:schemeClr>
                </a:solidFill>
                <a:latin typeface="Faustina" panose="020B0604020202020204" charset="0"/>
              </a:rPr>
              <a:t> 2</a:t>
            </a:r>
            <a:endParaRPr lang="en-US" dirty="0">
              <a:solidFill>
                <a:schemeClr val="accent1">
                  <a:lumMod val="75000"/>
                </a:schemeClr>
              </a:solidFill>
              <a:latin typeface="Faustina" panose="020B0604020202020204" charset="0"/>
            </a:endParaRPr>
          </a:p>
        </p:txBody>
      </p:sp>
      <p:sp>
        <p:nvSpPr>
          <p:cNvPr id="70" name="Rectangle 69"/>
          <p:cNvSpPr/>
          <p:nvPr/>
        </p:nvSpPr>
        <p:spPr>
          <a:xfrm>
            <a:off x="3154929" y="3074374"/>
            <a:ext cx="1523426" cy="406717"/>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75000"/>
                    <a:lumOff val="25000"/>
                  </a:schemeClr>
                </a:solidFill>
              </a:rPr>
              <a:t>Choose file</a:t>
            </a:r>
            <a:endParaRPr lang="en-US" dirty="0">
              <a:solidFill>
                <a:schemeClr val="tx1">
                  <a:lumMod val="75000"/>
                  <a:lumOff val="25000"/>
                </a:schemeClr>
              </a:solidFill>
            </a:endParaRPr>
          </a:p>
        </p:txBody>
      </p:sp>
      <p:sp>
        <p:nvSpPr>
          <p:cNvPr id="3" name="Rectangle 2"/>
          <p:cNvSpPr/>
          <p:nvPr/>
        </p:nvSpPr>
        <p:spPr>
          <a:xfrm>
            <a:off x="4845775" y="3030524"/>
            <a:ext cx="1552028" cy="489878"/>
          </a:xfrm>
          <a:prstGeom prst="rect">
            <a:avLst/>
          </a:prstGeom>
        </p:spPr>
        <p:txBody>
          <a:bodyPr wrap="none">
            <a:spAutoFit/>
          </a:bodyPr>
          <a:lstStyle/>
          <a:p>
            <a:pPr>
              <a:lnSpc>
                <a:spcPts val="3065"/>
              </a:lnSpc>
              <a:spcBef>
                <a:spcPct val="0"/>
              </a:spcBef>
            </a:pPr>
            <a:r>
              <a:rPr lang="en-US" dirty="0">
                <a:solidFill>
                  <a:schemeClr val="tx1">
                    <a:lumMod val="65000"/>
                    <a:lumOff val="35000"/>
                  </a:schemeClr>
                </a:solidFill>
                <a:latin typeface="Faustina" panose="020B0604020202020204" charset="0"/>
              </a:rPr>
              <a:t>No file chosen</a:t>
            </a:r>
            <a:endParaRPr lang="en-US" dirty="0">
              <a:solidFill>
                <a:schemeClr val="tx1">
                  <a:lumMod val="65000"/>
                  <a:lumOff val="35000"/>
                </a:schemeClr>
              </a:solidFill>
              <a:latin typeface="Faustina" panose="020B0604020202020204" charset="0"/>
            </a:endParaRPr>
          </a:p>
        </p:txBody>
      </p:sp>
      <p:sp>
        <p:nvSpPr>
          <p:cNvPr id="72" name="Rectangle 71"/>
          <p:cNvSpPr/>
          <p:nvPr/>
        </p:nvSpPr>
        <p:spPr>
          <a:xfrm>
            <a:off x="8666003" y="3080677"/>
            <a:ext cx="1523426" cy="406717"/>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75000"/>
                    <a:lumOff val="25000"/>
                  </a:schemeClr>
                </a:solidFill>
              </a:rPr>
              <a:t>Choose file</a:t>
            </a:r>
            <a:endParaRPr lang="en-US" dirty="0">
              <a:solidFill>
                <a:schemeClr val="tx1">
                  <a:lumMod val="75000"/>
                  <a:lumOff val="25000"/>
                </a:schemeClr>
              </a:solidFill>
            </a:endParaRPr>
          </a:p>
        </p:txBody>
      </p:sp>
      <p:sp>
        <p:nvSpPr>
          <p:cNvPr id="73" name="Rectangle 72"/>
          <p:cNvSpPr/>
          <p:nvPr/>
        </p:nvSpPr>
        <p:spPr>
          <a:xfrm>
            <a:off x="10356849" y="3036827"/>
            <a:ext cx="1552028" cy="489878"/>
          </a:xfrm>
          <a:prstGeom prst="rect">
            <a:avLst/>
          </a:prstGeom>
        </p:spPr>
        <p:txBody>
          <a:bodyPr wrap="none">
            <a:spAutoFit/>
          </a:bodyPr>
          <a:lstStyle/>
          <a:p>
            <a:pPr>
              <a:lnSpc>
                <a:spcPts val="3065"/>
              </a:lnSpc>
              <a:spcBef>
                <a:spcPct val="0"/>
              </a:spcBef>
            </a:pPr>
            <a:r>
              <a:rPr lang="en-US" dirty="0">
                <a:solidFill>
                  <a:schemeClr val="tx1">
                    <a:lumMod val="65000"/>
                    <a:lumOff val="35000"/>
                  </a:schemeClr>
                </a:solidFill>
                <a:latin typeface="Faustina" panose="020B0604020202020204" charset="0"/>
              </a:rPr>
              <a:t>No file chosen</a:t>
            </a:r>
            <a:endParaRPr lang="en-US" dirty="0">
              <a:solidFill>
                <a:schemeClr val="tx1">
                  <a:lumMod val="65000"/>
                  <a:lumOff val="35000"/>
                </a:schemeClr>
              </a:solidFill>
              <a:latin typeface="Faustina" panose="020B0604020202020204" charset="0"/>
            </a:endParaRPr>
          </a:p>
        </p:txBody>
      </p:sp>
      <p:sp>
        <p:nvSpPr>
          <p:cNvPr id="76" name="TextBox 81"/>
          <p:cNvSpPr txBox="1"/>
          <p:nvPr/>
        </p:nvSpPr>
        <p:spPr>
          <a:xfrm>
            <a:off x="2984086" y="4589873"/>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Tên</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loại</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77" name="Rectangle 76"/>
          <p:cNvSpPr/>
          <p:nvPr/>
        </p:nvSpPr>
        <p:spPr>
          <a:xfrm>
            <a:off x="2984086" y="5085414"/>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Tên</a:t>
            </a:r>
            <a:r>
              <a:rPr lang="en-US" dirty="0" smtClean="0">
                <a:solidFill>
                  <a:schemeClr val="bg1">
                    <a:lumMod val="65000"/>
                  </a:schemeClr>
                </a:solidFill>
              </a:rPr>
              <a:t> </a:t>
            </a:r>
            <a:r>
              <a:rPr lang="en-US" dirty="0" err="1" smtClean="0">
                <a:solidFill>
                  <a:schemeClr val="bg1">
                    <a:lumMod val="65000"/>
                  </a:schemeClr>
                </a:solidFill>
              </a:rPr>
              <a:t>loại</a:t>
            </a:r>
            <a:r>
              <a:rPr lang="en-US" dirty="0" smtClean="0">
                <a:solidFill>
                  <a:schemeClr val="bg1">
                    <a:lumMod val="65000"/>
                  </a:schemeClr>
                </a:solidFill>
              </a:rPr>
              <a:t> </a:t>
            </a:r>
            <a:r>
              <a:rPr lang="en-US" dirty="0" err="1" smtClean="0">
                <a:solidFill>
                  <a:schemeClr val="bg1">
                    <a:lumMod val="65000"/>
                  </a:schemeClr>
                </a:solidFill>
              </a:rPr>
              <a:t>phòng</a:t>
            </a:r>
            <a:endParaRPr lang="en-US" dirty="0">
              <a:solidFill>
                <a:schemeClr val="bg1">
                  <a:lumMod val="65000"/>
                </a:schemeClr>
              </a:solidFill>
            </a:endParaRPr>
          </a:p>
        </p:txBody>
      </p:sp>
      <p:sp>
        <p:nvSpPr>
          <p:cNvPr id="78" name="TextBox 81"/>
          <p:cNvSpPr txBox="1"/>
          <p:nvPr/>
        </p:nvSpPr>
        <p:spPr>
          <a:xfrm>
            <a:off x="2984086" y="5725450"/>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Gi</a:t>
            </a:r>
            <a:r>
              <a:rPr lang="en-US" dirty="0" err="1" smtClean="0">
                <a:solidFill>
                  <a:schemeClr val="tx2">
                    <a:lumMod val="50000"/>
                  </a:schemeClr>
                </a:solidFill>
                <a:latin typeface="Faustina" panose="020B0604020202020204" charset="0"/>
              </a:rPr>
              <a:t>á</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79" name="Rectangle 78"/>
          <p:cNvSpPr/>
          <p:nvPr/>
        </p:nvSpPr>
        <p:spPr>
          <a:xfrm>
            <a:off x="2984086" y="6220991"/>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Giá</a:t>
            </a:r>
            <a:r>
              <a:rPr lang="en-US" dirty="0" smtClean="0">
                <a:solidFill>
                  <a:schemeClr val="bg1">
                    <a:lumMod val="65000"/>
                  </a:schemeClr>
                </a:solidFill>
              </a:rPr>
              <a:t> </a:t>
            </a:r>
            <a:r>
              <a:rPr lang="en-US" dirty="0" err="1" smtClean="0">
                <a:solidFill>
                  <a:schemeClr val="bg1">
                    <a:lumMod val="65000"/>
                  </a:schemeClr>
                </a:solidFill>
              </a:rPr>
              <a:t>phòng</a:t>
            </a:r>
            <a:endParaRPr lang="en-US" dirty="0">
              <a:solidFill>
                <a:schemeClr val="bg1">
                  <a:lumMod val="65000"/>
                </a:schemeClr>
              </a:solidFill>
            </a:endParaRPr>
          </a:p>
        </p:txBody>
      </p:sp>
      <p:sp>
        <p:nvSpPr>
          <p:cNvPr id="104" name="TextBox 81"/>
          <p:cNvSpPr txBox="1"/>
          <p:nvPr/>
        </p:nvSpPr>
        <p:spPr>
          <a:xfrm>
            <a:off x="2984086" y="6967388"/>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Thông</a:t>
            </a:r>
            <a:r>
              <a:rPr lang="en-US" dirty="0" smtClean="0">
                <a:solidFill>
                  <a:schemeClr val="tx2">
                    <a:lumMod val="50000"/>
                  </a:schemeClr>
                </a:solidFill>
                <a:latin typeface="Faustina" panose="020B0604020202020204" charset="0"/>
              </a:rPr>
              <a:t> tin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109" name="Rectangle 108"/>
          <p:cNvSpPr/>
          <p:nvPr/>
        </p:nvSpPr>
        <p:spPr>
          <a:xfrm>
            <a:off x="2984086" y="7462929"/>
            <a:ext cx="4146592" cy="1131016"/>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dirty="0">
                <a:solidFill>
                  <a:schemeClr val="bg1">
                    <a:lumMod val="65000"/>
                  </a:schemeClr>
                </a:solidFill>
              </a:rPr>
              <a:t> </a:t>
            </a:r>
            <a:r>
              <a:rPr lang="en-US" dirty="0" smtClean="0">
                <a:solidFill>
                  <a:schemeClr val="bg1">
                    <a:lumMod val="65000"/>
                  </a:schemeClr>
                </a:solidFill>
              </a:rPr>
              <a:t>  </a:t>
            </a:r>
            <a:r>
              <a:rPr lang="en-US" dirty="0" err="1" smtClean="0">
                <a:solidFill>
                  <a:schemeClr val="bg1">
                    <a:lumMod val="65000"/>
                  </a:schemeClr>
                </a:solidFill>
              </a:rPr>
              <a:t>Thông</a:t>
            </a:r>
            <a:r>
              <a:rPr lang="en-US" dirty="0" smtClean="0">
                <a:solidFill>
                  <a:schemeClr val="bg1">
                    <a:lumMod val="65000"/>
                  </a:schemeClr>
                </a:solidFill>
              </a:rPr>
              <a:t> tin </a:t>
            </a:r>
            <a:r>
              <a:rPr lang="en-US" dirty="0" err="1" smtClean="0">
                <a:solidFill>
                  <a:schemeClr val="bg1">
                    <a:lumMod val="65000"/>
                  </a:schemeClr>
                </a:solidFill>
              </a:rPr>
              <a:t>phòng</a:t>
            </a:r>
            <a:endParaRPr lang="en-US" dirty="0">
              <a:solidFill>
                <a:schemeClr val="bg1">
                  <a:lumMod val="65000"/>
                </a:schemeClr>
              </a:solidFill>
            </a:endParaRPr>
          </a:p>
        </p:txBody>
      </p:sp>
      <p:sp>
        <p:nvSpPr>
          <p:cNvPr id="110" name="TextBox 81"/>
          <p:cNvSpPr txBox="1"/>
          <p:nvPr/>
        </p:nvSpPr>
        <p:spPr>
          <a:xfrm>
            <a:off x="8398669" y="4589873"/>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Số</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lượng</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111" name="Rectangle 110"/>
          <p:cNvSpPr/>
          <p:nvPr/>
        </p:nvSpPr>
        <p:spPr>
          <a:xfrm>
            <a:off x="8398669" y="5085414"/>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Số</a:t>
            </a:r>
            <a:r>
              <a:rPr lang="en-US" dirty="0" smtClean="0">
                <a:solidFill>
                  <a:schemeClr val="bg1">
                    <a:lumMod val="65000"/>
                  </a:schemeClr>
                </a:solidFill>
              </a:rPr>
              <a:t> </a:t>
            </a:r>
            <a:r>
              <a:rPr lang="en-US" dirty="0" err="1" smtClean="0">
                <a:solidFill>
                  <a:schemeClr val="bg1">
                    <a:lumMod val="65000"/>
                  </a:schemeClr>
                </a:solidFill>
              </a:rPr>
              <a:t>lượng</a:t>
            </a:r>
            <a:r>
              <a:rPr lang="en-US" dirty="0" smtClean="0">
                <a:solidFill>
                  <a:schemeClr val="bg1">
                    <a:lumMod val="65000"/>
                  </a:schemeClr>
                </a:solidFill>
              </a:rPr>
              <a:t> </a:t>
            </a:r>
            <a:r>
              <a:rPr lang="en-US" dirty="0" err="1" smtClean="0">
                <a:solidFill>
                  <a:schemeClr val="bg1">
                    <a:lumMod val="65000"/>
                  </a:schemeClr>
                </a:solidFill>
              </a:rPr>
              <a:t>phòng</a:t>
            </a:r>
            <a:endParaRPr lang="en-US" dirty="0">
              <a:solidFill>
                <a:schemeClr val="bg1">
                  <a:lumMod val="65000"/>
                </a:schemeClr>
              </a:solidFill>
            </a:endParaRPr>
          </a:p>
        </p:txBody>
      </p:sp>
      <p:sp>
        <p:nvSpPr>
          <p:cNvPr id="112" name="TextBox 81"/>
          <p:cNvSpPr txBox="1"/>
          <p:nvPr/>
        </p:nvSpPr>
        <p:spPr>
          <a:xfrm>
            <a:off x="8410392" y="5782151"/>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Số</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lượng</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người</a:t>
            </a:r>
            <a:endParaRPr lang="en-US" dirty="0">
              <a:solidFill>
                <a:schemeClr val="tx2">
                  <a:lumMod val="50000"/>
                </a:schemeClr>
              </a:solidFill>
              <a:latin typeface="Faustina" panose="020B0604020202020204" charset="0"/>
            </a:endParaRPr>
          </a:p>
        </p:txBody>
      </p:sp>
      <p:sp>
        <p:nvSpPr>
          <p:cNvPr id="113" name="Rectangle 112"/>
          <p:cNvSpPr/>
          <p:nvPr/>
        </p:nvSpPr>
        <p:spPr>
          <a:xfrm>
            <a:off x="8410392" y="6277692"/>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Số</a:t>
            </a:r>
            <a:r>
              <a:rPr lang="en-US" dirty="0" smtClean="0">
                <a:solidFill>
                  <a:schemeClr val="bg1">
                    <a:lumMod val="65000"/>
                  </a:schemeClr>
                </a:solidFill>
              </a:rPr>
              <a:t> </a:t>
            </a:r>
            <a:r>
              <a:rPr lang="en-US" dirty="0" err="1" smtClean="0">
                <a:solidFill>
                  <a:schemeClr val="bg1">
                    <a:lumMod val="65000"/>
                  </a:schemeClr>
                </a:solidFill>
              </a:rPr>
              <a:t>lượng</a:t>
            </a:r>
            <a:r>
              <a:rPr lang="en-US" dirty="0" smtClean="0">
                <a:solidFill>
                  <a:schemeClr val="bg1">
                    <a:lumMod val="65000"/>
                  </a:schemeClr>
                </a:solidFill>
              </a:rPr>
              <a:t> </a:t>
            </a:r>
            <a:r>
              <a:rPr lang="en-US" dirty="0" err="1" smtClean="0">
                <a:solidFill>
                  <a:schemeClr val="bg1">
                    <a:lumMod val="65000"/>
                  </a:schemeClr>
                </a:solidFill>
              </a:rPr>
              <a:t>người</a:t>
            </a:r>
            <a:endParaRPr lang="en-US" dirty="0">
              <a:solidFill>
                <a:schemeClr val="bg1">
                  <a:lumMod val="65000"/>
                </a:schemeClr>
              </a:solidFill>
            </a:endParaRPr>
          </a:p>
        </p:txBody>
      </p:sp>
      <p:sp>
        <p:nvSpPr>
          <p:cNvPr id="114" name="Rectangle 113"/>
          <p:cNvSpPr/>
          <p:nvPr/>
        </p:nvSpPr>
        <p:spPr>
          <a:xfrm>
            <a:off x="2984086" y="8893915"/>
            <a:ext cx="1861689" cy="5713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Thêm</a:t>
            </a:r>
            <a:r>
              <a:rPr lang="en-US" sz="2000" b="1" dirty="0">
                <a:latin typeface="Faustina" panose="020B0604020202020204" charset="0"/>
              </a:rPr>
              <a:t> </a:t>
            </a:r>
            <a:r>
              <a:rPr lang="en-US" sz="2000" b="1" dirty="0" err="1" smtClean="0">
                <a:latin typeface="Faustina" panose="020B0604020202020204" charset="0"/>
              </a:rPr>
              <a:t>ảnh</a:t>
            </a:r>
            <a:endParaRPr lang="en-US" sz="2000" b="1" dirty="0">
              <a:latin typeface="Faustina" panose="020B0604020202020204" charset="0"/>
            </a:endParaRPr>
          </a:p>
        </p:txBody>
      </p:sp>
      <p:sp>
        <p:nvSpPr>
          <p:cNvPr id="115" name="Rectangle 114">
            <a:hlinkClick r:id="rId34" action="ppaction://hlinksldjump"/>
          </p:cNvPr>
          <p:cNvSpPr/>
          <p:nvPr/>
        </p:nvSpPr>
        <p:spPr>
          <a:xfrm>
            <a:off x="4938444" y="8893915"/>
            <a:ext cx="1861689" cy="5713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Thêm</a:t>
            </a:r>
            <a:r>
              <a:rPr lang="en-US" sz="2000" b="1" dirty="0">
                <a:latin typeface="Faustina" panose="020B0604020202020204" charset="0"/>
              </a:rPr>
              <a:t> </a:t>
            </a:r>
            <a:r>
              <a:rPr lang="en-US" sz="2000" b="1" dirty="0" err="1" smtClean="0">
                <a:latin typeface="Faustina" panose="020B0604020202020204" charset="0"/>
              </a:rPr>
              <a:t>mới</a:t>
            </a:r>
            <a:endParaRPr lang="en-US" sz="2000" b="1" dirty="0">
              <a:latin typeface="Faustina" panose="020B0604020202020204" charset="0"/>
            </a:endParaRPr>
          </a:p>
        </p:txBody>
      </p:sp>
      <p:sp>
        <p:nvSpPr>
          <p:cNvPr id="116" name="Rectangle 115"/>
          <p:cNvSpPr/>
          <p:nvPr/>
        </p:nvSpPr>
        <p:spPr>
          <a:xfrm>
            <a:off x="2895187" y="3529316"/>
            <a:ext cx="1027317" cy="438197"/>
          </a:xfrm>
          <a:prstGeom prst="rect">
            <a:avLst/>
          </a:prstGeom>
        </p:spPr>
        <p:txBody>
          <a:bodyPr wrap="square">
            <a:spAutoFit/>
          </a:bodyPr>
          <a:lstStyle/>
          <a:p>
            <a:pPr>
              <a:lnSpc>
                <a:spcPts val="3065"/>
              </a:lnSpc>
              <a:spcBef>
                <a:spcPct val="0"/>
              </a:spcBef>
            </a:pPr>
            <a:r>
              <a:rPr lang="en-US" dirty="0" err="1" smtClean="0">
                <a:solidFill>
                  <a:schemeClr val="accent1">
                    <a:lumMod val="75000"/>
                  </a:schemeClr>
                </a:solidFill>
                <a:latin typeface="Faustina" panose="020B0604020202020204" charset="0"/>
              </a:rPr>
              <a:t>Ảnh</a:t>
            </a:r>
            <a:r>
              <a:rPr lang="en-US" dirty="0" smtClean="0">
                <a:solidFill>
                  <a:schemeClr val="accent1">
                    <a:lumMod val="75000"/>
                  </a:schemeClr>
                </a:solidFill>
                <a:latin typeface="Faustina" panose="020B0604020202020204" charset="0"/>
              </a:rPr>
              <a:t> 3</a:t>
            </a:r>
            <a:endParaRPr lang="en-US" dirty="0">
              <a:solidFill>
                <a:schemeClr val="accent1">
                  <a:lumMod val="75000"/>
                </a:schemeClr>
              </a:solidFill>
              <a:latin typeface="Faustina" panose="020B0604020202020204" charset="0"/>
            </a:endParaRPr>
          </a:p>
        </p:txBody>
      </p:sp>
      <p:sp>
        <p:nvSpPr>
          <p:cNvPr id="117" name="Rectangle 116"/>
          <p:cNvSpPr/>
          <p:nvPr/>
        </p:nvSpPr>
        <p:spPr>
          <a:xfrm>
            <a:off x="3160791" y="4034580"/>
            <a:ext cx="1523426" cy="406717"/>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75000"/>
                    <a:lumOff val="25000"/>
                  </a:schemeClr>
                </a:solidFill>
              </a:rPr>
              <a:t>Choose file</a:t>
            </a:r>
            <a:endParaRPr lang="en-US" dirty="0">
              <a:solidFill>
                <a:schemeClr val="tx1">
                  <a:lumMod val="75000"/>
                  <a:lumOff val="25000"/>
                </a:schemeClr>
              </a:solidFill>
            </a:endParaRPr>
          </a:p>
        </p:txBody>
      </p:sp>
      <p:sp>
        <p:nvSpPr>
          <p:cNvPr id="118" name="Rectangle 117"/>
          <p:cNvSpPr/>
          <p:nvPr/>
        </p:nvSpPr>
        <p:spPr>
          <a:xfrm>
            <a:off x="4851637" y="3990730"/>
            <a:ext cx="1552028" cy="489878"/>
          </a:xfrm>
          <a:prstGeom prst="rect">
            <a:avLst/>
          </a:prstGeom>
        </p:spPr>
        <p:txBody>
          <a:bodyPr wrap="none">
            <a:spAutoFit/>
          </a:bodyPr>
          <a:lstStyle/>
          <a:p>
            <a:pPr>
              <a:lnSpc>
                <a:spcPts val="3065"/>
              </a:lnSpc>
              <a:spcBef>
                <a:spcPct val="0"/>
              </a:spcBef>
            </a:pPr>
            <a:r>
              <a:rPr lang="en-US" dirty="0">
                <a:solidFill>
                  <a:schemeClr val="tx1">
                    <a:lumMod val="65000"/>
                    <a:lumOff val="35000"/>
                  </a:schemeClr>
                </a:solidFill>
                <a:latin typeface="Faustina" panose="020B0604020202020204" charset="0"/>
              </a:rPr>
              <a:t>No file chosen</a:t>
            </a:r>
            <a:endParaRPr lang="en-US" dirty="0">
              <a:solidFill>
                <a:schemeClr val="tx1">
                  <a:lumMod val="65000"/>
                  <a:lumOff val="35000"/>
                </a:schemeClr>
              </a:solidFill>
              <a:latin typeface="Faustina" panose="020B0604020202020204" charset="0"/>
            </a:endParaRPr>
          </a:p>
        </p:txBody>
      </p:sp>
      <p:sp>
        <p:nvSpPr>
          <p:cNvPr id="119" name="TextBox 81"/>
          <p:cNvSpPr txBox="1"/>
          <p:nvPr/>
        </p:nvSpPr>
        <p:spPr>
          <a:xfrm>
            <a:off x="4938444" y="3078942"/>
            <a:ext cx="2353323" cy="397545"/>
          </a:xfrm>
          <a:prstGeom prst="rect">
            <a:avLst/>
          </a:prstGeom>
          <a:solidFill>
            <a:srgbClr val="EFEFEF"/>
          </a:solidFill>
        </p:spPr>
        <p:txBody>
          <a:bodyPr wrap="square"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Suit_room</a:t>
            </a:r>
            <a:r>
              <a:rPr lang="en-US" dirty="0" smtClean="0">
                <a:solidFill>
                  <a:schemeClr val="tx1">
                    <a:lumMod val="65000"/>
                    <a:lumOff val="35000"/>
                  </a:schemeClr>
                </a:solidFill>
                <a:latin typeface="Faustina" panose="020B0604020202020204" charset="0"/>
              </a:rPr>
              <a:t>_img1.png</a:t>
            </a:r>
            <a:endParaRPr lang="en-US" dirty="0">
              <a:solidFill>
                <a:schemeClr val="tx1">
                  <a:lumMod val="65000"/>
                  <a:lumOff val="35000"/>
                </a:schemeClr>
              </a:solidFill>
              <a:latin typeface="Faustina" panose="020B0604020202020204" charset="0"/>
            </a:endParaRPr>
          </a:p>
        </p:txBody>
      </p:sp>
      <p:sp>
        <p:nvSpPr>
          <p:cNvPr id="120" name="TextBox 81"/>
          <p:cNvSpPr txBox="1"/>
          <p:nvPr/>
        </p:nvSpPr>
        <p:spPr>
          <a:xfrm>
            <a:off x="10455141" y="3083546"/>
            <a:ext cx="2353323" cy="345864"/>
          </a:xfrm>
          <a:prstGeom prst="rect">
            <a:avLst/>
          </a:prstGeom>
          <a:solidFill>
            <a:srgbClr val="EFEFEF"/>
          </a:solidFill>
        </p:spPr>
        <p:txBody>
          <a:bodyPr wrap="square"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Suit_room</a:t>
            </a:r>
            <a:r>
              <a:rPr lang="en-US" dirty="0" smtClean="0">
                <a:solidFill>
                  <a:schemeClr val="tx1">
                    <a:lumMod val="65000"/>
                    <a:lumOff val="35000"/>
                  </a:schemeClr>
                </a:solidFill>
                <a:latin typeface="Faustina" panose="020B0604020202020204" charset="0"/>
              </a:rPr>
              <a:t>_img2.png</a:t>
            </a:r>
            <a:endParaRPr lang="en-US" dirty="0">
              <a:solidFill>
                <a:schemeClr val="tx1">
                  <a:lumMod val="65000"/>
                  <a:lumOff val="35000"/>
                </a:schemeClr>
              </a:solidFill>
              <a:latin typeface="Faustina" panose="020B0604020202020204" charset="0"/>
            </a:endParaRPr>
          </a:p>
        </p:txBody>
      </p:sp>
      <p:sp>
        <p:nvSpPr>
          <p:cNvPr id="121" name="TextBox 81"/>
          <p:cNvSpPr txBox="1"/>
          <p:nvPr/>
        </p:nvSpPr>
        <p:spPr>
          <a:xfrm>
            <a:off x="4938444" y="4032647"/>
            <a:ext cx="2353323" cy="345864"/>
          </a:xfrm>
          <a:prstGeom prst="rect">
            <a:avLst/>
          </a:prstGeom>
          <a:solidFill>
            <a:srgbClr val="EFEFEF"/>
          </a:solidFill>
        </p:spPr>
        <p:txBody>
          <a:bodyPr wrap="square"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Suit_room</a:t>
            </a:r>
            <a:r>
              <a:rPr lang="en-US" dirty="0" smtClean="0">
                <a:solidFill>
                  <a:schemeClr val="tx1">
                    <a:lumMod val="65000"/>
                    <a:lumOff val="35000"/>
                  </a:schemeClr>
                </a:solidFill>
                <a:latin typeface="Faustina" panose="020B0604020202020204" charset="0"/>
              </a:rPr>
              <a:t>_img3.png</a:t>
            </a:r>
            <a:endParaRPr lang="en-US" dirty="0">
              <a:solidFill>
                <a:schemeClr val="tx1">
                  <a:lumMod val="65000"/>
                  <a:lumOff val="35000"/>
                </a:schemeClr>
              </a:solidFill>
              <a:latin typeface="Faustina" panose="020B0604020202020204" charset="0"/>
            </a:endParaRPr>
          </a:p>
        </p:txBody>
      </p:sp>
      <p:pic>
        <p:nvPicPr>
          <p:cNvPr id="6" name="Picture 5"/>
          <p:cNvPicPr>
            <a:picLocks noChangeAspect="1"/>
          </p:cNvPicPr>
          <p:nvPr/>
        </p:nvPicPr>
        <p:blipFill>
          <a:blip r:embed="rId35"/>
          <a:stretch>
            <a:fillRect/>
          </a:stretch>
        </p:blipFill>
        <p:spPr>
          <a:xfrm>
            <a:off x="2819737" y="3626175"/>
            <a:ext cx="4724063" cy="971842"/>
          </a:xfrm>
          <a:prstGeom prst="rect">
            <a:avLst/>
          </a:prstGeom>
        </p:spPr>
      </p:pic>
      <p:sp>
        <p:nvSpPr>
          <p:cNvPr id="122" name="Rectangle 121"/>
          <p:cNvSpPr/>
          <p:nvPr/>
        </p:nvSpPr>
        <p:spPr>
          <a:xfrm>
            <a:off x="2984086" y="5085413"/>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Phòng</a:t>
            </a:r>
            <a:r>
              <a:rPr lang="en-US" dirty="0" smtClean="0">
                <a:solidFill>
                  <a:schemeClr val="tx1">
                    <a:lumMod val="85000"/>
                    <a:lumOff val="15000"/>
                  </a:schemeClr>
                </a:solidFill>
              </a:rPr>
              <a:t> </a:t>
            </a:r>
            <a:r>
              <a:rPr lang="en-US" dirty="0" err="1" smtClean="0">
                <a:solidFill>
                  <a:schemeClr val="tx1">
                    <a:lumMod val="85000"/>
                    <a:lumOff val="15000"/>
                  </a:schemeClr>
                </a:solidFill>
              </a:rPr>
              <a:t>vip</a:t>
            </a:r>
            <a:endParaRPr lang="en-US" dirty="0">
              <a:solidFill>
                <a:schemeClr val="tx1">
                  <a:lumMod val="85000"/>
                  <a:lumOff val="15000"/>
                </a:schemeClr>
              </a:solidFill>
            </a:endParaRPr>
          </a:p>
        </p:txBody>
      </p:sp>
      <p:sp>
        <p:nvSpPr>
          <p:cNvPr id="123" name="Rectangle 122"/>
          <p:cNvSpPr/>
          <p:nvPr/>
        </p:nvSpPr>
        <p:spPr>
          <a:xfrm>
            <a:off x="2984086" y="6220991"/>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30000000</a:t>
            </a:r>
            <a:endParaRPr lang="en-US" dirty="0">
              <a:solidFill>
                <a:schemeClr val="tx1">
                  <a:lumMod val="85000"/>
                  <a:lumOff val="15000"/>
                </a:schemeClr>
              </a:solidFill>
            </a:endParaRPr>
          </a:p>
        </p:txBody>
      </p:sp>
      <p:sp>
        <p:nvSpPr>
          <p:cNvPr id="124" name="Rectangle 123"/>
          <p:cNvSpPr/>
          <p:nvPr/>
        </p:nvSpPr>
        <p:spPr>
          <a:xfrm>
            <a:off x="8398669" y="5085540"/>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10</a:t>
            </a:r>
            <a:endParaRPr lang="en-US" dirty="0">
              <a:solidFill>
                <a:schemeClr val="tx1">
                  <a:lumMod val="85000"/>
                  <a:lumOff val="15000"/>
                </a:schemeClr>
              </a:solidFill>
            </a:endParaRPr>
          </a:p>
        </p:txBody>
      </p:sp>
      <p:sp>
        <p:nvSpPr>
          <p:cNvPr id="125" name="Rectangle 124"/>
          <p:cNvSpPr/>
          <p:nvPr/>
        </p:nvSpPr>
        <p:spPr>
          <a:xfrm>
            <a:off x="8398669" y="6277692"/>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5</a:t>
            </a:r>
            <a:endParaRPr lang="en-US" dirty="0">
              <a:solidFill>
                <a:schemeClr val="tx1">
                  <a:lumMod val="85000"/>
                  <a:lumOff val="15000"/>
                </a:schemeClr>
              </a:solidFill>
            </a:endParaRPr>
          </a:p>
        </p:txBody>
      </p:sp>
      <p:sp>
        <p:nvSpPr>
          <p:cNvPr id="126" name="Rectangle 125"/>
          <p:cNvSpPr/>
          <p:nvPr/>
        </p:nvSpPr>
        <p:spPr>
          <a:xfrm>
            <a:off x="2984086" y="7462929"/>
            <a:ext cx="4146592" cy="1131016"/>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dirty="0" smtClean="0">
                <a:solidFill>
                  <a:schemeClr val="tx1">
                    <a:lumMod val="85000"/>
                    <a:lumOff val="15000"/>
                  </a:schemeClr>
                </a:solidFill>
              </a:rPr>
              <a:t>   </a:t>
            </a:r>
            <a:r>
              <a:rPr lang="en-US" dirty="0" err="1" smtClean="0">
                <a:solidFill>
                  <a:schemeClr val="tx1">
                    <a:lumMod val="85000"/>
                    <a:lumOff val="15000"/>
                  </a:schemeClr>
                </a:solidFill>
              </a:rPr>
              <a:t>đây</a:t>
            </a:r>
            <a:r>
              <a:rPr lang="en-US" dirty="0" smtClean="0">
                <a:solidFill>
                  <a:schemeClr val="tx1">
                    <a:lumMod val="85000"/>
                    <a:lumOff val="15000"/>
                  </a:schemeClr>
                </a:solidFill>
              </a:rPr>
              <a:t> </a:t>
            </a:r>
            <a:r>
              <a:rPr lang="en-US" dirty="0" err="1" smtClean="0">
                <a:solidFill>
                  <a:schemeClr val="tx1">
                    <a:lumMod val="85000"/>
                    <a:lumOff val="15000"/>
                  </a:schemeClr>
                </a:solidFill>
              </a:rPr>
              <a:t>là</a:t>
            </a:r>
            <a:r>
              <a:rPr lang="en-US" dirty="0" smtClean="0">
                <a:solidFill>
                  <a:schemeClr val="tx1">
                    <a:lumMod val="85000"/>
                    <a:lumOff val="15000"/>
                  </a:schemeClr>
                </a:solidFill>
              </a:rPr>
              <a:t> </a:t>
            </a:r>
            <a:r>
              <a:rPr lang="en-US" dirty="0" err="1" smtClean="0">
                <a:solidFill>
                  <a:schemeClr val="tx1">
                    <a:lumMod val="85000"/>
                    <a:lumOff val="15000"/>
                  </a:schemeClr>
                </a:solidFill>
              </a:rPr>
              <a:t>phòng</a:t>
            </a:r>
            <a:r>
              <a:rPr lang="en-US" dirty="0" smtClean="0">
                <a:solidFill>
                  <a:schemeClr val="tx1">
                    <a:lumMod val="85000"/>
                    <a:lumOff val="15000"/>
                  </a:schemeClr>
                </a:solidFill>
              </a:rPr>
              <a:t> </a:t>
            </a:r>
            <a:r>
              <a:rPr lang="en-US" dirty="0" err="1" smtClean="0">
                <a:solidFill>
                  <a:schemeClr val="tx1">
                    <a:lumMod val="85000"/>
                    <a:lumOff val="15000"/>
                  </a:schemeClr>
                </a:solidFill>
              </a:rPr>
              <a:t>siêu</a:t>
            </a:r>
            <a:r>
              <a:rPr lang="en-US" dirty="0" smtClean="0">
                <a:solidFill>
                  <a:schemeClr val="tx1">
                    <a:lumMod val="85000"/>
                    <a:lumOff val="15000"/>
                  </a:schemeClr>
                </a:solidFill>
              </a:rPr>
              <a:t> </a:t>
            </a:r>
            <a:r>
              <a:rPr lang="en-US" dirty="0" err="1" smtClean="0">
                <a:solidFill>
                  <a:schemeClr val="tx1">
                    <a:lumMod val="85000"/>
                    <a:lumOff val="15000"/>
                  </a:schemeClr>
                </a:solidFill>
              </a:rPr>
              <a:t>vjp</a:t>
            </a:r>
            <a:endParaRPr lang="en-US" dirty="0">
              <a:solidFill>
                <a:schemeClr val="tx1">
                  <a:lumMod val="85000"/>
                  <a:lumOff val="15000"/>
                </a:schemeClr>
              </a:solidFill>
            </a:endParaRPr>
          </a:p>
        </p:txBody>
      </p:sp>
    </p:spTree>
    <p:extLst>
      <p:ext uri="{BB962C8B-B14F-4D97-AF65-F5344CB8AC3E}">
        <p14:creationId xmlns:p14="http://schemas.microsoft.com/office/powerpoint/2010/main" val="1676922439"/>
      </p:ext>
    </p:extLst>
  </p:cSld>
  <p:clrMapOvr>
    <a:masterClrMapping/>
  </p:clrMapOvr>
  <mc:AlternateContent xmlns:mc="http://schemas.openxmlformats.org/markup-compatibility/2006">
    <mc:Choice xmlns:p14="http://schemas.microsoft.com/office/powerpoint/2010/main" Requires="p14">
      <p:transition p14:dur="100" advTm="4410">
        <p:cut/>
      </p:transition>
    </mc:Choice>
    <mc:Fallback>
      <p:transition advTm="4410">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seq concurrent="1" nextAc="seek">
              <p:cTn id="23" restart="whenNotActive" fill="hold" evtFilter="cancelBubble" nodeType="interactiveSeq">
                <p:stCondLst>
                  <p:cond evt="onClick" delay="0">
                    <p:tgtEl>
                      <p:spTgt spid="70"/>
                    </p:tgtEl>
                  </p:cond>
                </p:stCondLst>
                <p:endSync evt="end" delay="0">
                  <p:rtn val="all"/>
                </p:endSync>
                <p:childTnLst>
                  <p:par>
                    <p:cTn id="24" fill="hold">
                      <p:stCondLst>
                        <p:cond delay="0"/>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9"/>
                                        </p:tgtEl>
                                        <p:attrNameLst>
                                          <p:attrName>style.visibility</p:attrName>
                                        </p:attrNameLst>
                                      </p:cBhvr>
                                      <p:to>
                                        <p:strVal val="visible"/>
                                      </p:to>
                                    </p:set>
                                  </p:childTnLst>
                                </p:cTn>
                              </p:par>
                            </p:childTnLst>
                          </p:cTn>
                        </p:par>
                      </p:childTnLst>
                    </p:cTn>
                  </p:par>
                </p:childTnLst>
              </p:cTn>
              <p:nextCondLst>
                <p:cond evt="onClick" delay="0">
                  <p:tgtEl>
                    <p:spTgt spid="70"/>
                  </p:tgtEl>
                </p:cond>
              </p:nextCondLst>
            </p:seq>
            <p:seq concurrent="1" nextAc="seek">
              <p:cTn id="28" restart="whenNotActive" fill="hold" evtFilter="cancelBubble" nodeType="interactiveSeq">
                <p:stCondLst>
                  <p:cond evt="onClick" delay="0">
                    <p:tgtEl>
                      <p:spTgt spid="72"/>
                    </p:tgtEl>
                  </p:cond>
                </p:stCondLst>
                <p:endSync evt="end" delay="0">
                  <p:rtn val="all"/>
                </p:endSync>
                <p:childTnLst>
                  <p:par>
                    <p:cTn id="29" fill="hold">
                      <p:stCondLst>
                        <p:cond delay="0"/>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childTnLst>
                          </p:cTn>
                        </p:par>
                      </p:childTnLst>
                    </p:cTn>
                  </p:par>
                </p:childTnLst>
              </p:cTn>
              <p:nextCondLst>
                <p:cond evt="onClick" delay="0">
                  <p:tgtEl>
                    <p:spTgt spid="72"/>
                  </p:tgtEl>
                </p:cond>
              </p:nextCondLst>
            </p:seq>
            <p:seq concurrent="1" nextAc="seek">
              <p:cTn id="33" restart="whenNotActive" fill="hold" evtFilter="cancelBubble" nodeType="interactiveSeq">
                <p:stCondLst>
                  <p:cond evt="onClick" delay="0">
                    <p:tgtEl>
                      <p:spTgt spid="117"/>
                    </p:tgtEl>
                  </p:cond>
                </p:stCondLst>
                <p:endSync evt="end" delay="0">
                  <p:rtn val="all"/>
                </p:endSync>
                <p:childTnLst>
                  <p:par>
                    <p:cTn id="34" fill="hold">
                      <p:stCondLst>
                        <p:cond delay="0"/>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1"/>
                                        </p:tgtEl>
                                        <p:attrNameLst>
                                          <p:attrName>style.visibility</p:attrName>
                                        </p:attrNameLst>
                                      </p:cBhvr>
                                      <p:to>
                                        <p:strVal val="visible"/>
                                      </p:to>
                                    </p:set>
                                  </p:childTnLst>
                                </p:cTn>
                              </p:par>
                            </p:childTnLst>
                          </p:cTn>
                        </p:par>
                      </p:childTnLst>
                    </p:cTn>
                  </p:par>
                </p:childTnLst>
              </p:cTn>
              <p:nextCondLst>
                <p:cond evt="onClick" delay="0">
                  <p:tgtEl>
                    <p:spTgt spid="117"/>
                  </p:tgtEl>
                </p:cond>
              </p:nextCondLst>
            </p:seq>
            <p:seq concurrent="1" nextAc="seek">
              <p:cTn id="38" restart="whenNotActive" fill="hold" evtFilter="cancelBubble" nodeType="interactiveSeq">
                <p:stCondLst>
                  <p:cond evt="onClick" delay="0">
                    <p:tgtEl>
                      <p:spTgt spid="114"/>
                    </p:tgtEl>
                  </p:cond>
                </p:stCondLst>
                <p:endSync evt="end" delay="0">
                  <p:rtn val="all"/>
                </p:endSync>
                <p:childTnLst>
                  <p:par>
                    <p:cTn id="39" fill="hold">
                      <p:stCondLst>
                        <p:cond delay="0"/>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14"/>
                  </p:tgtEl>
                </p:cond>
              </p:nextCondLst>
            </p:seq>
            <p:seq concurrent="1" nextAc="seek">
              <p:cTn id="43" restart="whenNotActive" fill="hold" evtFilter="cancelBubble" nodeType="interactiveSeq">
                <p:stCondLst>
                  <p:cond evt="onClick" delay="0">
                    <p:tgtEl>
                      <p:spTgt spid="77"/>
                    </p:tgtEl>
                  </p:cond>
                </p:stCondLst>
                <p:endSync evt="end" delay="0">
                  <p:rtn val="all"/>
                </p:endSync>
                <p:childTnLst>
                  <p:par>
                    <p:cTn id="44" fill="hold">
                      <p:stCondLst>
                        <p:cond delay="0"/>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2"/>
                                        </p:tgtEl>
                                        <p:attrNameLst>
                                          <p:attrName>style.visibility</p:attrName>
                                        </p:attrNameLst>
                                      </p:cBhvr>
                                      <p:to>
                                        <p:strVal val="visible"/>
                                      </p:to>
                                    </p:set>
                                  </p:childTnLst>
                                </p:cTn>
                              </p:par>
                            </p:childTnLst>
                          </p:cTn>
                        </p:par>
                      </p:childTnLst>
                    </p:cTn>
                  </p:par>
                </p:childTnLst>
              </p:cTn>
              <p:nextCondLst>
                <p:cond evt="onClick" delay="0">
                  <p:tgtEl>
                    <p:spTgt spid="77"/>
                  </p:tgtEl>
                </p:cond>
              </p:nextCondLst>
            </p:seq>
            <p:seq concurrent="1" nextAc="seek">
              <p:cTn id="48" restart="whenNotActive" fill="hold" evtFilter="cancelBubble" nodeType="interactiveSeq">
                <p:stCondLst>
                  <p:cond evt="onClick" delay="0">
                    <p:tgtEl>
                      <p:spTgt spid="111"/>
                    </p:tgtEl>
                  </p:cond>
                </p:stCondLst>
                <p:endSync evt="end" delay="0">
                  <p:rtn val="all"/>
                </p:endSync>
                <p:childTnLst>
                  <p:par>
                    <p:cTn id="49" fill="hold">
                      <p:stCondLst>
                        <p:cond delay="0"/>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childTnLst>
                          </p:cTn>
                        </p:par>
                      </p:childTnLst>
                    </p:cTn>
                  </p:par>
                </p:childTnLst>
              </p:cTn>
              <p:nextCondLst>
                <p:cond evt="onClick" delay="0">
                  <p:tgtEl>
                    <p:spTgt spid="111"/>
                  </p:tgtEl>
                </p:cond>
              </p:nextCondLst>
            </p:seq>
            <p:seq concurrent="1" nextAc="seek">
              <p:cTn id="53" restart="whenNotActive" fill="hold" evtFilter="cancelBubble" nodeType="interactiveSeq">
                <p:stCondLst>
                  <p:cond evt="onClick" delay="0">
                    <p:tgtEl>
                      <p:spTgt spid="113"/>
                    </p:tgtEl>
                  </p:cond>
                </p:stCondLst>
                <p:endSync evt="end" delay="0">
                  <p:rtn val="all"/>
                </p:endSync>
                <p:childTnLst>
                  <p:par>
                    <p:cTn id="54" fill="hold">
                      <p:stCondLst>
                        <p:cond delay="0"/>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25"/>
                                        </p:tgtEl>
                                        <p:attrNameLst>
                                          <p:attrName>style.visibility</p:attrName>
                                        </p:attrNameLst>
                                      </p:cBhvr>
                                      <p:to>
                                        <p:strVal val="visible"/>
                                      </p:to>
                                    </p:set>
                                  </p:childTnLst>
                                </p:cTn>
                              </p:par>
                            </p:childTnLst>
                          </p:cTn>
                        </p:par>
                      </p:childTnLst>
                    </p:cTn>
                  </p:par>
                </p:childTnLst>
              </p:cTn>
              <p:nextCondLst>
                <p:cond evt="onClick" delay="0">
                  <p:tgtEl>
                    <p:spTgt spid="113"/>
                  </p:tgtEl>
                </p:cond>
              </p:nextCondLst>
            </p:seq>
            <p:seq concurrent="1" nextAc="seek">
              <p:cTn id="58" restart="whenNotActive" fill="hold" evtFilter="cancelBubble" nodeType="interactiveSeq">
                <p:stCondLst>
                  <p:cond evt="onClick" delay="0">
                    <p:tgtEl>
                      <p:spTgt spid="79"/>
                    </p:tgtEl>
                  </p:cond>
                </p:stCondLst>
                <p:endSync evt="end" delay="0">
                  <p:rtn val="all"/>
                </p:endSync>
                <p:childTnLst>
                  <p:par>
                    <p:cTn id="59" fill="hold">
                      <p:stCondLst>
                        <p:cond delay="0"/>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childTnLst>
                          </p:cTn>
                        </p:par>
                      </p:childTnLst>
                    </p:cTn>
                  </p:par>
                </p:childTnLst>
              </p:cTn>
              <p:nextCondLst>
                <p:cond evt="onClick" delay="0">
                  <p:tgtEl>
                    <p:spTgt spid="79"/>
                  </p:tgtEl>
                </p:cond>
              </p:nextCondLst>
            </p:seq>
            <p:seq concurrent="1" nextAc="seek">
              <p:cTn id="63" restart="whenNotActive" fill="hold" evtFilter="cancelBubble" nodeType="interactiveSeq">
                <p:stCondLst>
                  <p:cond evt="onClick" delay="0">
                    <p:tgtEl>
                      <p:spTgt spid="109"/>
                    </p:tgtEl>
                  </p:cond>
                </p:stCondLst>
                <p:endSync evt="end" delay="0">
                  <p:rtn val="all"/>
                </p:endSync>
                <p:childTnLst>
                  <p:par>
                    <p:cTn id="64" fill="hold">
                      <p:stCondLst>
                        <p:cond delay="0"/>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26"/>
                                        </p:tgtEl>
                                        <p:attrNameLst>
                                          <p:attrName>style.visibility</p:attrName>
                                        </p:attrNameLst>
                                      </p:cBhvr>
                                      <p:to>
                                        <p:strVal val="visible"/>
                                      </p:to>
                                    </p:set>
                                  </p:childTnLst>
                                </p:cTn>
                              </p:par>
                            </p:childTnLst>
                          </p:cTn>
                        </p:par>
                      </p:childTnLst>
                    </p:cTn>
                  </p:par>
                </p:childTnLst>
              </p:cTn>
              <p:nextCondLst>
                <p:cond evt="onClick" delay="0">
                  <p:tgtEl>
                    <p:spTgt spid="109"/>
                  </p:tgtEl>
                </p:cond>
              </p:nextCondLst>
            </p:seq>
          </p:childTnLst>
        </p:cTn>
      </p:par>
    </p:tnLst>
    <p:bldLst>
      <p:bldP spid="67" grpId="0"/>
      <p:bldP spid="82" grpId="0"/>
      <p:bldP spid="83" grpId="0"/>
      <p:bldP spid="84" grpId="0"/>
      <p:bldP spid="119" grpId="0" animBg="1"/>
      <p:bldP spid="120" grpId="0" animBg="1"/>
      <p:bldP spid="121" grpId="0" animBg="1"/>
      <p:bldP spid="122" grpId="0" animBg="1"/>
      <p:bldP spid="123" grpId="0" animBg="1"/>
      <p:bldP spid="124" grpId="0" animBg="1"/>
      <p:bldP spid="125" grpId="0" animBg="1"/>
      <p:bldP spid="1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85" name="Freeform 27"/>
          <p:cNvSpPr/>
          <p:nvPr/>
        </p:nvSpPr>
        <p:spPr>
          <a:xfrm>
            <a:off x="2938295" y="1878516"/>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86" name="TextBox 79"/>
          <p:cNvSpPr txBox="1"/>
          <p:nvPr/>
        </p:nvSpPr>
        <p:spPr>
          <a:xfrm>
            <a:off x="3810214" y="1794973"/>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a:solidFill>
                  <a:srgbClr val="272727"/>
                </a:solidFill>
                <a:latin typeface="Faustina Bold"/>
              </a:rPr>
              <a:t>P</a:t>
            </a:r>
            <a:r>
              <a:rPr lang="en-US" sz="2400" dirty="0" err="1" smtClean="0">
                <a:solidFill>
                  <a:srgbClr val="272727"/>
                </a:solidFill>
                <a:latin typeface="Faustina Bold"/>
              </a:rPr>
              <a:t>hòng</a:t>
            </a:r>
            <a:endParaRPr lang="en-US" sz="2400" dirty="0">
              <a:solidFill>
                <a:srgbClr val="272727"/>
              </a:solidFill>
              <a:latin typeface="Faustina Bold"/>
            </a:endParaRPr>
          </a:p>
        </p:txBody>
      </p:sp>
      <p:grpSp>
        <p:nvGrpSpPr>
          <p:cNvPr id="87" name="Group 86"/>
          <p:cNvGrpSpPr/>
          <p:nvPr/>
        </p:nvGrpSpPr>
        <p:grpSpPr>
          <a:xfrm>
            <a:off x="2938295" y="2483204"/>
            <a:ext cx="3077320" cy="594570"/>
            <a:chOff x="2866280" y="2459422"/>
            <a:chExt cx="3077320" cy="594570"/>
          </a:xfrm>
        </p:grpSpPr>
        <p:sp>
          <p:nvSpPr>
            <p:cNvPr id="88" name="Rectangle 87">
              <a:hlinkClick r:id="rId3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loại</a:t>
              </a:r>
              <a:r>
                <a:rPr lang="en-US" sz="2000" dirty="0" smtClean="0">
                  <a:solidFill>
                    <a:schemeClr val="bg1"/>
                  </a:solidFill>
                  <a:latin typeface="Faustina Bold"/>
                </a:rPr>
                <a:t> </a:t>
              </a:r>
              <a:r>
                <a:rPr lang="en-US" sz="2000" dirty="0" err="1" smtClean="0">
                  <a:solidFill>
                    <a:schemeClr val="bg1"/>
                  </a:solidFill>
                  <a:latin typeface="Faustina Bold"/>
                </a:rPr>
                <a:t>phòng</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89" name="Picture 88"/>
            <p:cNvPicPr>
              <a:picLocks noChangeAspect="1"/>
            </p:cNvPicPr>
            <p:nvPr/>
          </p:nvPicPr>
          <p:blipFill>
            <a:blip r:embed="rId35" cstate="print">
              <a:lum bright="70000" contrast="-70000"/>
              <a:extLst>
                <a:ext uri="{BEBA8EAE-BF5A-486C-A8C5-ECC9F3942E4B}">
                  <a14:imgProps xmlns:a14="http://schemas.microsoft.com/office/drawing/2010/main">
                    <a14:imgLayer r:embed="rId3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36456" y="2581249"/>
              <a:ext cx="360579" cy="360579"/>
            </a:xfrm>
            <a:prstGeom prst="rect">
              <a:avLst/>
            </a:prstGeom>
          </p:spPr>
        </p:pic>
      </p:grpSp>
      <p:graphicFrame>
        <p:nvGraphicFramePr>
          <p:cNvPr id="90" name="Table 57"/>
          <p:cNvGraphicFramePr>
            <a:graphicFrameLocks noGrp="1"/>
          </p:cNvGraphicFramePr>
          <p:nvPr>
            <p:extLst>
              <p:ext uri="{D42A27DB-BD31-4B8C-83A1-F6EECF244321}">
                <p14:modId xmlns:p14="http://schemas.microsoft.com/office/powerpoint/2010/main" val="2963633865"/>
              </p:ext>
            </p:extLst>
          </p:nvPr>
        </p:nvGraphicFramePr>
        <p:xfrm>
          <a:off x="2967603" y="3757271"/>
          <a:ext cx="10269109" cy="4506128"/>
        </p:xfrm>
        <a:graphic>
          <a:graphicData uri="http://schemas.openxmlformats.org/drawingml/2006/table">
            <a:tbl>
              <a:tblPr/>
              <a:tblGrid>
                <a:gridCol w="685812">
                  <a:extLst>
                    <a:ext uri="{9D8B030D-6E8A-4147-A177-3AD203B41FA5}">
                      <a16:colId xmlns:a16="http://schemas.microsoft.com/office/drawing/2014/main" val="1492936209"/>
                    </a:ext>
                  </a:extLst>
                </a:gridCol>
                <a:gridCol w="1828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4"/>
                    </a:ext>
                  </a:extLst>
                </a:gridCol>
                <a:gridCol w="3678009">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580478">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Loại</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Số</a:t>
                      </a:r>
                      <a:r>
                        <a:rPr lang="en-US" sz="1600" baseline="0" dirty="0" smtClean="0">
                          <a:solidFill>
                            <a:srgbClr val="FFFFFF"/>
                          </a:solidFill>
                          <a:latin typeface="Faustina Bold"/>
                        </a:rPr>
                        <a:t> </a:t>
                      </a:r>
                      <a:r>
                        <a:rPr lang="en-US" sz="1600" baseline="0" dirty="0" err="1" smtClean="0">
                          <a:solidFill>
                            <a:srgbClr val="FFFFFF"/>
                          </a:solidFill>
                          <a:latin typeface="Faustina Bold"/>
                        </a:rPr>
                        <a:t>lượng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Thông</a:t>
                      </a:r>
                      <a:r>
                        <a:rPr lang="en-US" sz="1600" kern="1200" baseline="0" dirty="0" smtClean="0">
                          <a:solidFill>
                            <a:srgbClr val="FFFFFF"/>
                          </a:solidFill>
                          <a:latin typeface="Faustina Bold"/>
                          <a:ea typeface="+mn-ea"/>
                          <a:cs typeface="+mn-cs"/>
                        </a:rPr>
                        <a:t> tin</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8514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 Deluxe là biểu tượng của sự sang trọng và thoải mái trong lưu trú, mang đến cho khách hàng trải nghiệm nghỉ dưỡng đẳng cấp. Với nội thất và </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989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Superior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 Superior là một loại phòng nghỉ cao cấp tại AVIP LUXURY, với diện tích lớn, nội thất và thiết bị hiện đại, dịch vụ phục vụ cao cấp, tầm nhìn đẹp</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v.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7989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vip</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10</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30.000.000đ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just"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đây</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là</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siêu</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vjp</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extLst>
                  <a:ext uri="{0D108BD9-81ED-4DB2-BD59-A6C34878D82A}">
                    <a16:rowId xmlns:a16="http://schemas.microsoft.com/office/drawing/2014/main" val="2043568195"/>
                  </a:ext>
                </a:extLst>
              </a:tr>
            </a:tbl>
          </a:graphicData>
        </a:graphic>
      </p:graphicFrame>
      <p:sp>
        <p:nvSpPr>
          <p:cNvPr id="91"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loại</a:t>
            </a:r>
            <a:r>
              <a:rPr lang="en-US" sz="2000" dirty="0" smtClean="0">
                <a:solidFill>
                  <a:srgbClr val="272727"/>
                </a:solidFill>
                <a:latin typeface="Faustina Bold"/>
              </a:rPr>
              <a:t> </a:t>
            </a:r>
            <a:r>
              <a:rPr lang="en-US" sz="2000" dirty="0" err="1" smtClean="0">
                <a:solidFill>
                  <a:srgbClr val="272727"/>
                </a:solidFill>
                <a:latin typeface="Faustina Bold"/>
              </a:rPr>
              <a:t>phòng</a:t>
            </a:r>
            <a:endParaRPr lang="en-US" sz="2000" dirty="0">
              <a:solidFill>
                <a:srgbClr val="272727"/>
              </a:solidFill>
              <a:latin typeface="Faustina Bold"/>
            </a:endParaRPr>
          </a:p>
        </p:txBody>
      </p:sp>
      <p:grpSp>
        <p:nvGrpSpPr>
          <p:cNvPr id="92" name="Group 91"/>
          <p:cNvGrpSpPr/>
          <p:nvPr/>
        </p:nvGrpSpPr>
        <p:grpSpPr>
          <a:xfrm>
            <a:off x="12111100" y="4568591"/>
            <a:ext cx="943056" cy="472539"/>
            <a:chOff x="9067800" y="1283495"/>
            <a:chExt cx="943056" cy="472539"/>
          </a:xfrm>
        </p:grpSpPr>
        <p:sp>
          <p:nvSpPr>
            <p:cNvPr id="93" name="Rectangle 92"/>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95" name="Rectangle 94"/>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97" name="Group 96"/>
          <p:cNvGrpSpPr/>
          <p:nvPr/>
        </p:nvGrpSpPr>
        <p:grpSpPr>
          <a:xfrm>
            <a:off x="12111100" y="6143364"/>
            <a:ext cx="943056" cy="472539"/>
            <a:chOff x="9067800" y="1283495"/>
            <a:chExt cx="943056" cy="472539"/>
          </a:xfrm>
        </p:grpSpPr>
        <p:sp>
          <p:nvSpPr>
            <p:cNvPr id="98" name="Rectangle 97"/>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00" name="Rectangle 99"/>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02" name="Freeform 40"/>
          <p:cNvSpPr/>
          <p:nvPr/>
        </p:nvSpPr>
        <p:spPr>
          <a:xfrm>
            <a:off x="11910746" y="8528632"/>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3" name="TextBox 41"/>
          <p:cNvSpPr txBox="1"/>
          <p:nvPr/>
        </p:nvSpPr>
        <p:spPr>
          <a:xfrm>
            <a:off x="11910747" y="8528632"/>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05" name="Freeform 40"/>
          <p:cNvSpPr/>
          <p:nvPr/>
        </p:nvSpPr>
        <p:spPr>
          <a:xfrm>
            <a:off x="11459368" y="8528632"/>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06" name="Rectangle 105"/>
          <p:cNvSpPr/>
          <p:nvPr/>
        </p:nvSpPr>
        <p:spPr>
          <a:xfrm>
            <a:off x="11532368" y="8549245"/>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07" name="Freeform 40">
            <a:hlinkClick r:id="rId20" action="ppaction://hlinksldjump"/>
          </p:cNvPr>
          <p:cNvSpPr/>
          <p:nvPr/>
        </p:nvSpPr>
        <p:spPr>
          <a:xfrm>
            <a:off x="10085779" y="8515613"/>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8" name="TextBox 41">
            <a:hlinkClick r:id="rId20" action="ppaction://hlinksldjump"/>
          </p:cNvPr>
          <p:cNvSpPr txBox="1"/>
          <p:nvPr/>
        </p:nvSpPr>
        <p:spPr>
          <a:xfrm>
            <a:off x="10085780" y="8523144"/>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69" name="Group 68"/>
          <p:cNvGrpSpPr/>
          <p:nvPr/>
        </p:nvGrpSpPr>
        <p:grpSpPr>
          <a:xfrm>
            <a:off x="12111100" y="7587902"/>
            <a:ext cx="943056" cy="472539"/>
            <a:chOff x="9067800" y="1283495"/>
            <a:chExt cx="943056" cy="472539"/>
          </a:xfrm>
        </p:grpSpPr>
        <p:sp>
          <p:nvSpPr>
            <p:cNvPr id="70" name="Rectangle 69">
              <a:hlinkClick r:id="rId41" action="ppaction://hlinksldjump"/>
            </p:cNvPr>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hlinkClick r:id="rId41" action="ppaction://hlinksldjump"/>
            </p:cNvPr>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72" name="Rectangle 71">
              <a:hlinkClick r:id="rId3" action="ppaction://hlinksldjump"/>
            </p:cNvPr>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hlinkClick r:id="rId3" action="ppaction://hlinksldjump"/>
            </p:cNvPr>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Tree>
    <p:extLst>
      <p:ext uri="{BB962C8B-B14F-4D97-AF65-F5344CB8AC3E}">
        <p14:creationId xmlns:p14="http://schemas.microsoft.com/office/powerpoint/2010/main" val="3040905627"/>
      </p:ext>
    </p:extLst>
  </p:cSld>
  <p:clrMapOvr>
    <a:masterClrMapping/>
  </p:clrMapOvr>
  <mc:AlternateContent xmlns:mc="http://schemas.openxmlformats.org/markup-compatibility/2006">
    <mc:Choice xmlns:p14="http://schemas.microsoft.com/office/powerpoint/2010/main" Requires="p14">
      <p:transition p14:dur="100" advTm="4410">
        <p:cut/>
      </p:transition>
    </mc:Choice>
    <mc:Fallback>
      <p:transition advTm="4410">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childTnLst>
        </p:cTn>
      </p:par>
    </p:tnLst>
    <p:bldLst>
      <p:bldP spid="67" grpId="0"/>
      <p:bldP spid="82" grpId="0"/>
      <p:bldP spid="83" grpId="0"/>
      <p:bldP spid="8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78" r="-178"/>
            </a:stretch>
          </a:blipFill>
        </p:spPr>
      </p:sp>
      <p:grpSp>
        <p:nvGrpSpPr>
          <p:cNvPr id="3" name="Group 3"/>
          <p:cNvGrpSpPr/>
          <p:nvPr/>
        </p:nvGrpSpPr>
        <p:grpSpPr>
          <a:xfrm>
            <a:off x="0" y="0"/>
            <a:ext cx="13716000" cy="10286999"/>
            <a:chOff x="0" y="0"/>
            <a:chExt cx="4818944" cy="2709333"/>
          </a:xfrm>
        </p:grpSpPr>
        <p:sp>
          <p:nvSpPr>
            <p:cNvPr id="4" name="Freeform 4"/>
            <p:cNvSpPr/>
            <p:nvPr/>
          </p:nvSpPr>
          <p:spPr>
            <a:xfrm>
              <a:off x="0" y="0"/>
              <a:ext cx="4818945" cy="2709333"/>
            </a:xfrm>
            <a:custGeom>
              <a:avLst/>
              <a:gdLst/>
              <a:ahLst/>
              <a:cxnLst/>
              <a:rect l="l" t="t" r="r" b="b"/>
              <a:pathLst>
                <a:path w="4818945" h="2709333">
                  <a:moveTo>
                    <a:pt x="0" y="0"/>
                  </a:moveTo>
                  <a:lnTo>
                    <a:pt x="4818945" y="0"/>
                  </a:lnTo>
                  <a:lnTo>
                    <a:pt x="4818945" y="2709333"/>
                  </a:lnTo>
                  <a:lnTo>
                    <a:pt x="0" y="2709333"/>
                  </a:lnTo>
                  <a:close/>
                </a:path>
              </a:pathLst>
            </a:custGeom>
            <a:solidFill>
              <a:srgbClr val="272727">
                <a:alpha val="69804"/>
              </a:srgbClr>
            </a:solidFill>
          </p:spPr>
        </p:sp>
        <p:sp>
          <p:nvSpPr>
            <p:cNvPr id="5" name="TextBox 5"/>
            <p:cNvSpPr txBox="1"/>
            <p:nvPr/>
          </p:nvSpPr>
          <p:spPr>
            <a:xfrm>
              <a:off x="0" y="-47625"/>
              <a:ext cx="4818944" cy="2756958"/>
            </a:xfrm>
            <a:prstGeom prst="rect">
              <a:avLst/>
            </a:prstGeom>
          </p:spPr>
          <p:txBody>
            <a:bodyPr lIns="53552" tIns="53552" rIns="53552" bIns="53552" rtlCol="0" anchor="ctr"/>
            <a:lstStyle/>
            <a:p>
              <a:pPr algn="ctr">
                <a:lnSpc>
                  <a:spcPts val="2279"/>
                </a:lnSpc>
              </a:pPr>
              <a:endParaRPr sz="1350"/>
            </a:p>
          </p:txBody>
        </p:sp>
      </p:grpSp>
      <p:grpSp>
        <p:nvGrpSpPr>
          <p:cNvPr id="6" name="Group 6"/>
          <p:cNvGrpSpPr/>
          <p:nvPr/>
        </p:nvGrpSpPr>
        <p:grpSpPr>
          <a:xfrm>
            <a:off x="5286383" y="2058906"/>
            <a:ext cx="7524873" cy="6169188"/>
            <a:chOff x="0" y="0"/>
            <a:chExt cx="2643770" cy="2167467"/>
          </a:xfrm>
        </p:grpSpPr>
        <p:sp>
          <p:nvSpPr>
            <p:cNvPr id="7" name="Freeform 7"/>
            <p:cNvSpPr/>
            <p:nvPr/>
          </p:nvSpPr>
          <p:spPr>
            <a:xfrm>
              <a:off x="0" y="0"/>
              <a:ext cx="2643770" cy="2167467"/>
            </a:xfrm>
            <a:custGeom>
              <a:avLst/>
              <a:gdLst/>
              <a:ahLst/>
              <a:cxnLst/>
              <a:rect l="l" t="t" r="r" b="b"/>
              <a:pathLst>
                <a:path w="2643770" h="2167467">
                  <a:moveTo>
                    <a:pt x="0" y="0"/>
                  </a:moveTo>
                  <a:lnTo>
                    <a:pt x="2643770" y="0"/>
                  </a:lnTo>
                  <a:lnTo>
                    <a:pt x="2643770" y="2167467"/>
                  </a:lnTo>
                  <a:lnTo>
                    <a:pt x="0" y="2167467"/>
                  </a:lnTo>
                  <a:close/>
                </a:path>
              </a:pathLst>
            </a:custGeom>
            <a:solidFill>
              <a:srgbClr val="FFFFFF"/>
            </a:solidFill>
          </p:spPr>
        </p:sp>
        <p:sp>
          <p:nvSpPr>
            <p:cNvPr id="8" name="TextBox 8"/>
            <p:cNvSpPr txBox="1"/>
            <p:nvPr/>
          </p:nvSpPr>
          <p:spPr>
            <a:xfrm>
              <a:off x="0" y="-47625"/>
              <a:ext cx="2643770" cy="2215092"/>
            </a:xfrm>
            <a:prstGeom prst="rect">
              <a:avLst/>
            </a:prstGeom>
          </p:spPr>
          <p:txBody>
            <a:bodyPr lIns="53552" tIns="53552" rIns="53552" bIns="53552" rtlCol="0" anchor="ctr"/>
            <a:lstStyle/>
            <a:p>
              <a:pPr algn="ctr">
                <a:lnSpc>
                  <a:spcPts val="2279"/>
                </a:lnSpc>
              </a:pPr>
              <a:endParaRPr sz="1350"/>
            </a:p>
          </p:txBody>
        </p:sp>
      </p:grpSp>
      <p:grpSp>
        <p:nvGrpSpPr>
          <p:cNvPr id="9" name="Group 9"/>
          <p:cNvGrpSpPr/>
          <p:nvPr/>
        </p:nvGrpSpPr>
        <p:grpSpPr>
          <a:xfrm>
            <a:off x="771149" y="2058906"/>
            <a:ext cx="4515235" cy="6169188"/>
            <a:chOff x="0" y="0"/>
            <a:chExt cx="933159" cy="1274980"/>
          </a:xfrm>
        </p:grpSpPr>
        <p:sp>
          <p:nvSpPr>
            <p:cNvPr id="10" name="Freeform 10"/>
            <p:cNvSpPr/>
            <p:nvPr/>
          </p:nvSpPr>
          <p:spPr>
            <a:xfrm>
              <a:off x="0" y="0"/>
              <a:ext cx="933160" cy="1274980"/>
            </a:xfrm>
            <a:custGeom>
              <a:avLst/>
              <a:gdLst/>
              <a:ahLst/>
              <a:cxnLst/>
              <a:rect l="l" t="t" r="r" b="b"/>
              <a:pathLst>
                <a:path w="933160" h="1274980">
                  <a:moveTo>
                    <a:pt x="0" y="0"/>
                  </a:moveTo>
                  <a:lnTo>
                    <a:pt x="933160" y="0"/>
                  </a:lnTo>
                  <a:lnTo>
                    <a:pt x="933160" y="1274980"/>
                  </a:lnTo>
                  <a:lnTo>
                    <a:pt x="0" y="1274980"/>
                  </a:lnTo>
                  <a:close/>
                </a:path>
              </a:pathLst>
            </a:custGeom>
            <a:blipFill>
              <a:blip r:embed="rId4"/>
              <a:stretch>
                <a:fillRect t="-4892" b="-4892"/>
              </a:stretch>
            </a:blipFill>
          </p:spPr>
        </p:sp>
      </p:grpSp>
      <p:sp>
        <p:nvSpPr>
          <p:cNvPr id="11" name="AutoShape 11"/>
          <p:cNvSpPr/>
          <p:nvPr/>
        </p:nvSpPr>
        <p:spPr>
          <a:xfrm>
            <a:off x="6614079" y="4273493"/>
            <a:ext cx="4869482" cy="0"/>
          </a:xfrm>
          <a:prstGeom prst="line">
            <a:avLst/>
          </a:prstGeom>
          <a:ln w="9525" cap="flat">
            <a:solidFill>
              <a:srgbClr val="1F2947"/>
            </a:solidFill>
            <a:prstDash val="solid"/>
            <a:headEnd type="none" w="sm" len="sm"/>
            <a:tailEnd type="none" w="sm" len="sm"/>
          </a:ln>
        </p:spPr>
      </p:sp>
      <p:sp>
        <p:nvSpPr>
          <p:cNvPr id="12" name="AutoShape 12"/>
          <p:cNvSpPr/>
          <p:nvPr/>
        </p:nvSpPr>
        <p:spPr>
          <a:xfrm>
            <a:off x="6614079" y="5809458"/>
            <a:ext cx="4869482" cy="0"/>
          </a:xfrm>
          <a:prstGeom prst="line">
            <a:avLst/>
          </a:prstGeom>
          <a:ln w="9525" cap="flat">
            <a:solidFill>
              <a:srgbClr val="1F2947"/>
            </a:solidFill>
            <a:prstDash val="solid"/>
            <a:headEnd type="none" w="sm" len="sm"/>
            <a:tailEnd type="none" w="sm" len="sm"/>
          </a:ln>
        </p:spPr>
      </p:sp>
      <p:grpSp>
        <p:nvGrpSpPr>
          <p:cNvPr id="13" name="Group 13"/>
          <p:cNvGrpSpPr/>
          <p:nvPr/>
        </p:nvGrpSpPr>
        <p:grpSpPr>
          <a:xfrm>
            <a:off x="6614079" y="6574339"/>
            <a:ext cx="4869482" cy="646643"/>
            <a:chOff x="0" y="-1"/>
            <a:chExt cx="1710831" cy="227190"/>
          </a:xfrm>
        </p:grpSpPr>
        <p:sp>
          <p:nvSpPr>
            <p:cNvPr id="14" name="Freeform 14"/>
            <p:cNvSpPr/>
            <p:nvPr/>
          </p:nvSpPr>
          <p:spPr>
            <a:xfrm>
              <a:off x="0" y="0"/>
              <a:ext cx="1710831" cy="227189"/>
            </a:xfrm>
            <a:custGeom>
              <a:avLst/>
              <a:gdLst/>
              <a:ahLst/>
              <a:cxnLst/>
              <a:rect l="l" t="t" r="r" b="b"/>
              <a:pathLst>
                <a:path w="1710831" h="227189">
                  <a:moveTo>
                    <a:pt x="0" y="0"/>
                  </a:moveTo>
                  <a:lnTo>
                    <a:pt x="1710831" y="0"/>
                  </a:lnTo>
                  <a:lnTo>
                    <a:pt x="1710831" y="227189"/>
                  </a:lnTo>
                  <a:lnTo>
                    <a:pt x="0" y="227189"/>
                  </a:lnTo>
                  <a:close/>
                </a:path>
              </a:pathLst>
            </a:custGeom>
            <a:solidFill>
              <a:srgbClr val="D1CECE"/>
            </a:solidFill>
          </p:spPr>
        </p:sp>
        <p:sp>
          <p:nvSpPr>
            <p:cNvPr id="15" name="TextBox 15"/>
            <p:cNvSpPr txBox="1"/>
            <p:nvPr/>
          </p:nvSpPr>
          <p:spPr>
            <a:xfrm>
              <a:off x="0" y="-1"/>
              <a:ext cx="1710831" cy="227189"/>
            </a:xfrm>
            <a:prstGeom prst="rect">
              <a:avLst/>
            </a:prstGeom>
          </p:spPr>
          <p:txBody>
            <a:bodyPr lIns="53552" tIns="53552" rIns="53552" bIns="53552" rtlCol="0" anchor="ctr"/>
            <a:lstStyle/>
            <a:p>
              <a:pPr algn="ctr">
                <a:lnSpc>
                  <a:spcPts val="3208"/>
                </a:lnSpc>
                <a:spcBef>
                  <a:spcPct val="0"/>
                </a:spcBef>
              </a:pPr>
              <a:r>
                <a:rPr lang="en-US" sz="2291" dirty="0" err="1">
                  <a:solidFill>
                    <a:srgbClr val="000000"/>
                  </a:solidFill>
                  <a:latin typeface="Faustina"/>
                </a:rPr>
                <a:t>Đăng</a:t>
              </a:r>
              <a:r>
                <a:rPr lang="en-US" sz="2291" dirty="0">
                  <a:solidFill>
                    <a:srgbClr val="000000"/>
                  </a:solidFill>
                  <a:latin typeface="Faustina"/>
                </a:rPr>
                <a:t> </a:t>
              </a:r>
              <a:r>
                <a:rPr lang="en-US" sz="2291" dirty="0" err="1">
                  <a:solidFill>
                    <a:srgbClr val="000000"/>
                  </a:solidFill>
                  <a:latin typeface="Faustina"/>
                </a:rPr>
                <a:t>nhập</a:t>
              </a:r>
              <a:endParaRPr lang="en-US" sz="2291" dirty="0">
                <a:solidFill>
                  <a:srgbClr val="000000"/>
                </a:solidFill>
                <a:latin typeface="Faustina"/>
              </a:endParaRPr>
            </a:p>
          </p:txBody>
        </p:sp>
      </p:grpSp>
      <p:sp>
        <p:nvSpPr>
          <p:cNvPr id="16" name="TextBox 16"/>
          <p:cNvSpPr txBox="1"/>
          <p:nvPr/>
        </p:nvSpPr>
        <p:spPr>
          <a:xfrm>
            <a:off x="8354500" y="2682627"/>
            <a:ext cx="1618449" cy="410369"/>
          </a:xfrm>
          <a:prstGeom prst="rect">
            <a:avLst/>
          </a:prstGeom>
        </p:spPr>
        <p:txBody>
          <a:bodyPr wrap="square" lIns="0" tIns="0" rIns="0" bIns="0" rtlCol="0" anchor="t">
            <a:spAutoFit/>
          </a:bodyPr>
          <a:lstStyle/>
          <a:p>
            <a:pPr>
              <a:lnSpc>
                <a:spcPts val="3208"/>
              </a:lnSpc>
              <a:spcBef>
                <a:spcPct val="0"/>
              </a:spcBef>
            </a:pPr>
            <a:r>
              <a:rPr lang="en-US" sz="2291" dirty="0" err="1">
                <a:solidFill>
                  <a:srgbClr val="1F2947"/>
                </a:solidFill>
                <a:latin typeface="Faustina Bold"/>
              </a:rPr>
              <a:t>Đăng</a:t>
            </a:r>
            <a:r>
              <a:rPr lang="en-US" sz="2291" dirty="0">
                <a:solidFill>
                  <a:srgbClr val="1F2947"/>
                </a:solidFill>
                <a:latin typeface="Faustina Bold"/>
              </a:rPr>
              <a:t> </a:t>
            </a:r>
            <a:r>
              <a:rPr lang="en-US" sz="2291" dirty="0" err="1">
                <a:solidFill>
                  <a:srgbClr val="1F2947"/>
                </a:solidFill>
                <a:latin typeface="Faustina Bold"/>
              </a:rPr>
              <a:t>nhập</a:t>
            </a:r>
            <a:endParaRPr lang="en-US" sz="2291" dirty="0">
              <a:solidFill>
                <a:srgbClr val="1F2947"/>
              </a:solidFill>
              <a:latin typeface="Faustina Bold"/>
            </a:endParaRPr>
          </a:p>
        </p:txBody>
      </p:sp>
      <p:sp>
        <p:nvSpPr>
          <p:cNvPr id="17" name="TextBox 17"/>
          <p:cNvSpPr txBox="1"/>
          <p:nvPr/>
        </p:nvSpPr>
        <p:spPr>
          <a:xfrm>
            <a:off x="6614080" y="3304488"/>
            <a:ext cx="654233"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Email</a:t>
            </a:r>
          </a:p>
        </p:txBody>
      </p:sp>
      <p:sp>
        <p:nvSpPr>
          <p:cNvPr id="18" name="TextBox 18"/>
          <p:cNvSpPr txBox="1"/>
          <p:nvPr/>
        </p:nvSpPr>
        <p:spPr>
          <a:xfrm>
            <a:off x="6614080" y="4838111"/>
            <a:ext cx="1059482"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Mật khẩu</a:t>
            </a:r>
          </a:p>
        </p:txBody>
      </p:sp>
      <p:sp>
        <p:nvSpPr>
          <p:cNvPr id="19" name="TextBox 19"/>
          <p:cNvSpPr txBox="1"/>
          <p:nvPr/>
        </p:nvSpPr>
        <p:spPr>
          <a:xfrm>
            <a:off x="6614079" y="4382571"/>
            <a:ext cx="3358870" cy="371897"/>
          </a:xfrm>
          <a:prstGeom prst="rect">
            <a:avLst/>
          </a:prstGeom>
        </p:spPr>
        <p:txBody>
          <a:bodyPr wrap="square" lIns="0" tIns="0" rIns="0" bIns="0" rtlCol="0" anchor="t">
            <a:spAutoFit/>
          </a:bodyPr>
          <a:lstStyle/>
          <a:p>
            <a:pPr>
              <a:lnSpc>
                <a:spcPts val="2913"/>
              </a:lnSpc>
              <a:spcBef>
                <a:spcPct val="0"/>
              </a:spcBef>
            </a:pPr>
            <a:r>
              <a:rPr lang="en-US" sz="2081" dirty="0">
                <a:solidFill>
                  <a:srgbClr val="C41919"/>
                </a:solidFill>
                <a:latin typeface="Faustina"/>
              </a:rPr>
              <a:t>Email </a:t>
            </a:r>
            <a:r>
              <a:rPr lang="en-US" sz="2081" dirty="0" err="1">
                <a:solidFill>
                  <a:srgbClr val="C41919"/>
                </a:solidFill>
                <a:latin typeface="Faustina"/>
              </a:rPr>
              <a:t>không</a:t>
            </a:r>
            <a:r>
              <a:rPr lang="en-US" sz="2081" dirty="0">
                <a:solidFill>
                  <a:srgbClr val="C41919"/>
                </a:solidFill>
                <a:latin typeface="Faustina"/>
              </a:rPr>
              <a:t> </a:t>
            </a:r>
            <a:r>
              <a:rPr lang="en-US" sz="2081" dirty="0" err="1">
                <a:solidFill>
                  <a:srgbClr val="C41919"/>
                </a:solidFill>
                <a:latin typeface="Faustina"/>
              </a:rPr>
              <a:t>được</a:t>
            </a:r>
            <a:r>
              <a:rPr lang="en-US" sz="2081" dirty="0">
                <a:solidFill>
                  <a:srgbClr val="C41919"/>
                </a:solidFill>
                <a:latin typeface="Faustina"/>
              </a:rPr>
              <a:t> </a:t>
            </a:r>
            <a:r>
              <a:rPr lang="en-US" sz="2081" dirty="0" err="1">
                <a:solidFill>
                  <a:srgbClr val="C41919"/>
                </a:solidFill>
                <a:latin typeface="Faustina"/>
              </a:rPr>
              <a:t>để</a:t>
            </a:r>
            <a:r>
              <a:rPr lang="en-US" sz="2081" dirty="0">
                <a:solidFill>
                  <a:srgbClr val="C41919"/>
                </a:solidFill>
                <a:latin typeface="Faustina"/>
              </a:rPr>
              <a:t> </a:t>
            </a:r>
            <a:r>
              <a:rPr lang="en-US" sz="2081" dirty="0" err="1">
                <a:solidFill>
                  <a:srgbClr val="C41919"/>
                </a:solidFill>
                <a:latin typeface="Faustina"/>
              </a:rPr>
              <a:t>trống</a:t>
            </a:r>
            <a:endParaRPr lang="en-US" sz="2081" dirty="0">
              <a:solidFill>
                <a:srgbClr val="C41919"/>
              </a:solidFill>
              <a:latin typeface="Faustina"/>
            </a:endParaRPr>
          </a:p>
        </p:txBody>
      </p:sp>
      <p:sp>
        <p:nvSpPr>
          <p:cNvPr id="20" name="TextBox 20"/>
          <p:cNvSpPr txBox="1"/>
          <p:nvPr/>
        </p:nvSpPr>
        <p:spPr>
          <a:xfrm>
            <a:off x="6614078" y="5922231"/>
            <a:ext cx="3596721" cy="371897"/>
          </a:xfrm>
          <a:prstGeom prst="rect">
            <a:avLst/>
          </a:prstGeom>
        </p:spPr>
        <p:txBody>
          <a:bodyPr wrap="square" lIns="0" tIns="0" rIns="0" bIns="0" rtlCol="0" anchor="t">
            <a:spAutoFit/>
          </a:bodyPr>
          <a:lstStyle/>
          <a:p>
            <a:pPr>
              <a:lnSpc>
                <a:spcPts val="2913"/>
              </a:lnSpc>
              <a:spcBef>
                <a:spcPct val="0"/>
              </a:spcBef>
            </a:pPr>
            <a:r>
              <a:rPr lang="en-US" sz="2081" dirty="0" err="1">
                <a:solidFill>
                  <a:srgbClr val="C41919"/>
                </a:solidFill>
                <a:latin typeface="Faustina"/>
              </a:rPr>
              <a:t>Mật</a:t>
            </a:r>
            <a:r>
              <a:rPr lang="en-US" sz="2081" dirty="0">
                <a:solidFill>
                  <a:srgbClr val="C41919"/>
                </a:solidFill>
                <a:latin typeface="Faustina"/>
              </a:rPr>
              <a:t> </a:t>
            </a:r>
            <a:r>
              <a:rPr lang="en-US" sz="2081" dirty="0" err="1">
                <a:solidFill>
                  <a:srgbClr val="C41919"/>
                </a:solidFill>
                <a:latin typeface="Faustina"/>
              </a:rPr>
              <a:t>khẩu</a:t>
            </a:r>
            <a:r>
              <a:rPr lang="en-US" sz="2081" dirty="0">
                <a:solidFill>
                  <a:srgbClr val="C41919"/>
                </a:solidFill>
                <a:latin typeface="Faustina"/>
              </a:rPr>
              <a:t> </a:t>
            </a:r>
            <a:r>
              <a:rPr lang="en-US" sz="2081" dirty="0" err="1">
                <a:solidFill>
                  <a:srgbClr val="C41919"/>
                </a:solidFill>
                <a:latin typeface="Faustina"/>
              </a:rPr>
              <a:t>không</a:t>
            </a:r>
            <a:r>
              <a:rPr lang="en-US" sz="2081" dirty="0">
                <a:solidFill>
                  <a:srgbClr val="C41919"/>
                </a:solidFill>
                <a:latin typeface="Faustina"/>
              </a:rPr>
              <a:t> </a:t>
            </a:r>
            <a:r>
              <a:rPr lang="en-US" sz="2081" dirty="0" err="1">
                <a:solidFill>
                  <a:srgbClr val="C41919"/>
                </a:solidFill>
                <a:latin typeface="Faustina"/>
              </a:rPr>
              <a:t>được</a:t>
            </a:r>
            <a:r>
              <a:rPr lang="en-US" sz="2081" dirty="0">
                <a:solidFill>
                  <a:srgbClr val="C41919"/>
                </a:solidFill>
                <a:latin typeface="Faustina"/>
              </a:rPr>
              <a:t> </a:t>
            </a:r>
            <a:r>
              <a:rPr lang="en-US" sz="2081" dirty="0" err="1">
                <a:solidFill>
                  <a:srgbClr val="C41919"/>
                </a:solidFill>
                <a:latin typeface="Faustina"/>
              </a:rPr>
              <a:t>để</a:t>
            </a:r>
            <a:r>
              <a:rPr lang="en-US" sz="2081" dirty="0">
                <a:solidFill>
                  <a:srgbClr val="C41919"/>
                </a:solidFill>
                <a:latin typeface="Faustina"/>
              </a:rPr>
              <a:t> </a:t>
            </a:r>
            <a:r>
              <a:rPr lang="en-US" sz="2081" dirty="0" err="1">
                <a:solidFill>
                  <a:srgbClr val="C41919"/>
                </a:solidFill>
                <a:latin typeface="Faustina"/>
              </a:rPr>
              <a:t>trống</a:t>
            </a:r>
            <a:endParaRPr lang="en-US" sz="2081" dirty="0">
              <a:solidFill>
                <a:srgbClr val="C41919"/>
              </a:solidFill>
              <a:latin typeface="Faustina"/>
            </a:endParaRPr>
          </a:p>
        </p:txBody>
      </p:sp>
      <p:sp>
        <p:nvSpPr>
          <p:cNvPr id="21" name="Rectangle 20">
            <a:hlinkClick r:id="rId5" action="ppaction://hlinksldjump"/>
          </p:cNvPr>
          <p:cNvSpPr/>
          <p:nvPr/>
        </p:nvSpPr>
        <p:spPr>
          <a:xfrm>
            <a:off x="6614078" y="3676385"/>
            <a:ext cx="4869483" cy="59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85" name="Freeform 27"/>
          <p:cNvSpPr/>
          <p:nvPr/>
        </p:nvSpPr>
        <p:spPr>
          <a:xfrm>
            <a:off x="2937752" y="1603044"/>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86" name="TextBox 79"/>
          <p:cNvSpPr txBox="1"/>
          <p:nvPr/>
        </p:nvSpPr>
        <p:spPr>
          <a:xfrm>
            <a:off x="3737786" y="1544837"/>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a:solidFill>
                  <a:srgbClr val="272727"/>
                </a:solidFill>
                <a:latin typeface="Faustina Bold"/>
              </a:rPr>
              <a:t>P</a:t>
            </a:r>
            <a:r>
              <a:rPr lang="en-US" sz="2400" dirty="0" err="1" smtClean="0">
                <a:solidFill>
                  <a:srgbClr val="272727"/>
                </a:solidFill>
                <a:latin typeface="Faustina Bold"/>
              </a:rPr>
              <a:t>hòng</a:t>
            </a:r>
            <a:endParaRPr lang="en-US" sz="2400" dirty="0">
              <a:solidFill>
                <a:srgbClr val="272727"/>
              </a:solidFill>
              <a:latin typeface="Faustina Bold"/>
            </a:endParaRPr>
          </a:p>
        </p:txBody>
      </p:sp>
      <p:sp>
        <p:nvSpPr>
          <p:cNvPr id="91" name="TextBox 81"/>
          <p:cNvSpPr txBox="1"/>
          <p:nvPr/>
        </p:nvSpPr>
        <p:spPr>
          <a:xfrm>
            <a:off x="2937752" y="2207485"/>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Thêm</a:t>
            </a:r>
            <a:r>
              <a:rPr lang="en-US" sz="2000" dirty="0" smtClean="0">
                <a:solidFill>
                  <a:srgbClr val="272727"/>
                </a:solidFill>
                <a:latin typeface="Faustina Bold"/>
              </a:rPr>
              <a:t> </a:t>
            </a:r>
            <a:r>
              <a:rPr lang="en-US" sz="2000" dirty="0" err="1" smtClean="0">
                <a:solidFill>
                  <a:srgbClr val="272727"/>
                </a:solidFill>
                <a:latin typeface="Faustina Bold"/>
              </a:rPr>
              <a:t>loại</a:t>
            </a:r>
            <a:r>
              <a:rPr lang="en-US" sz="2000" dirty="0" smtClean="0">
                <a:solidFill>
                  <a:srgbClr val="272727"/>
                </a:solidFill>
                <a:latin typeface="Faustina Bold"/>
              </a:rPr>
              <a:t> </a:t>
            </a:r>
            <a:r>
              <a:rPr lang="en-US" sz="2000" dirty="0" err="1" smtClean="0">
                <a:solidFill>
                  <a:srgbClr val="272727"/>
                </a:solidFill>
                <a:latin typeface="Faustina Bold"/>
              </a:rPr>
              <a:t>phòng</a:t>
            </a:r>
            <a:r>
              <a:rPr lang="en-US" sz="2000" dirty="0" smtClean="0">
                <a:solidFill>
                  <a:srgbClr val="272727"/>
                </a:solidFill>
                <a:latin typeface="Faustina Bold"/>
              </a:rPr>
              <a:t> </a:t>
            </a:r>
            <a:r>
              <a:rPr lang="en-US" sz="2000" dirty="0" err="1" smtClean="0">
                <a:solidFill>
                  <a:srgbClr val="272727"/>
                </a:solidFill>
                <a:latin typeface="Faustina Bold"/>
              </a:rPr>
              <a:t>mới</a:t>
            </a:r>
            <a:endParaRPr lang="en-US" sz="2000" dirty="0">
              <a:solidFill>
                <a:srgbClr val="272727"/>
              </a:solidFill>
              <a:latin typeface="Faustina Bold"/>
            </a:endParaRPr>
          </a:p>
        </p:txBody>
      </p:sp>
      <p:sp>
        <p:nvSpPr>
          <p:cNvPr id="2" name="Rectangle 1"/>
          <p:cNvSpPr/>
          <p:nvPr/>
        </p:nvSpPr>
        <p:spPr>
          <a:xfrm>
            <a:off x="2889325" y="2569110"/>
            <a:ext cx="1027317" cy="489878"/>
          </a:xfrm>
          <a:prstGeom prst="rect">
            <a:avLst/>
          </a:prstGeom>
        </p:spPr>
        <p:txBody>
          <a:bodyPr wrap="square">
            <a:spAutoFit/>
          </a:bodyPr>
          <a:lstStyle/>
          <a:p>
            <a:pPr>
              <a:lnSpc>
                <a:spcPts val="3065"/>
              </a:lnSpc>
              <a:spcBef>
                <a:spcPct val="0"/>
              </a:spcBef>
            </a:pPr>
            <a:r>
              <a:rPr lang="en-US" dirty="0" err="1" smtClean="0">
                <a:solidFill>
                  <a:schemeClr val="accent1">
                    <a:lumMod val="75000"/>
                  </a:schemeClr>
                </a:solidFill>
                <a:latin typeface="Faustina" panose="020B0604020202020204" charset="0"/>
              </a:rPr>
              <a:t>Ảnh</a:t>
            </a:r>
            <a:r>
              <a:rPr lang="en-US" dirty="0" smtClean="0">
                <a:solidFill>
                  <a:schemeClr val="accent1">
                    <a:lumMod val="75000"/>
                  </a:schemeClr>
                </a:solidFill>
                <a:latin typeface="Faustina" panose="020B0604020202020204" charset="0"/>
              </a:rPr>
              <a:t> 1</a:t>
            </a:r>
            <a:endParaRPr lang="en-US" dirty="0">
              <a:solidFill>
                <a:schemeClr val="accent1">
                  <a:lumMod val="75000"/>
                </a:schemeClr>
              </a:solidFill>
              <a:latin typeface="Faustina" panose="020B0604020202020204" charset="0"/>
            </a:endParaRPr>
          </a:p>
        </p:txBody>
      </p:sp>
      <p:sp>
        <p:nvSpPr>
          <p:cNvPr id="69" name="Rectangle 68"/>
          <p:cNvSpPr/>
          <p:nvPr/>
        </p:nvSpPr>
        <p:spPr>
          <a:xfrm>
            <a:off x="8398669" y="2561376"/>
            <a:ext cx="1219200" cy="489878"/>
          </a:xfrm>
          <a:prstGeom prst="rect">
            <a:avLst/>
          </a:prstGeom>
        </p:spPr>
        <p:txBody>
          <a:bodyPr wrap="square">
            <a:spAutoFit/>
          </a:bodyPr>
          <a:lstStyle/>
          <a:p>
            <a:pPr>
              <a:lnSpc>
                <a:spcPts val="3065"/>
              </a:lnSpc>
              <a:spcBef>
                <a:spcPct val="0"/>
              </a:spcBef>
            </a:pPr>
            <a:r>
              <a:rPr lang="en-US" dirty="0" err="1" smtClean="0">
                <a:solidFill>
                  <a:schemeClr val="accent1">
                    <a:lumMod val="75000"/>
                  </a:schemeClr>
                </a:solidFill>
                <a:latin typeface="Faustina" panose="020B0604020202020204" charset="0"/>
              </a:rPr>
              <a:t>Ảnh</a:t>
            </a:r>
            <a:r>
              <a:rPr lang="en-US" dirty="0" smtClean="0">
                <a:solidFill>
                  <a:schemeClr val="accent1">
                    <a:lumMod val="75000"/>
                  </a:schemeClr>
                </a:solidFill>
                <a:latin typeface="Faustina" panose="020B0604020202020204" charset="0"/>
              </a:rPr>
              <a:t> 2</a:t>
            </a:r>
            <a:endParaRPr lang="en-US" dirty="0">
              <a:solidFill>
                <a:schemeClr val="accent1">
                  <a:lumMod val="75000"/>
                </a:schemeClr>
              </a:solidFill>
              <a:latin typeface="Faustina" panose="020B0604020202020204" charset="0"/>
            </a:endParaRPr>
          </a:p>
        </p:txBody>
      </p:sp>
      <p:sp>
        <p:nvSpPr>
          <p:cNvPr id="70" name="Rectangle 69"/>
          <p:cNvSpPr/>
          <p:nvPr/>
        </p:nvSpPr>
        <p:spPr>
          <a:xfrm>
            <a:off x="3154929" y="3074374"/>
            <a:ext cx="1523426" cy="406717"/>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75000"/>
                    <a:lumOff val="25000"/>
                  </a:schemeClr>
                </a:solidFill>
              </a:rPr>
              <a:t>Choose file</a:t>
            </a:r>
            <a:endParaRPr lang="en-US" dirty="0">
              <a:solidFill>
                <a:schemeClr val="tx1">
                  <a:lumMod val="75000"/>
                  <a:lumOff val="25000"/>
                </a:schemeClr>
              </a:solidFill>
            </a:endParaRPr>
          </a:p>
        </p:txBody>
      </p:sp>
      <p:sp>
        <p:nvSpPr>
          <p:cNvPr id="3" name="Rectangle 2"/>
          <p:cNvSpPr/>
          <p:nvPr/>
        </p:nvSpPr>
        <p:spPr>
          <a:xfrm>
            <a:off x="4845775" y="3030524"/>
            <a:ext cx="1552028" cy="489878"/>
          </a:xfrm>
          <a:prstGeom prst="rect">
            <a:avLst/>
          </a:prstGeom>
        </p:spPr>
        <p:txBody>
          <a:bodyPr wrap="none">
            <a:spAutoFit/>
          </a:bodyPr>
          <a:lstStyle/>
          <a:p>
            <a:pPr>
              <a:lnSpc>
                <a:spcPts val="3065"/>
              </a:lnSpc>
              <a:spcBef>
                <a:spcPct val="0"/>
              </a:spcBef>
            </a:pPr>
            <a:r>
              <a:rPr lang="en-US" dirty="0">
                <a:solidFill>
                  <a:schemeClr val="tx1">
                    <a:lumMod val="65000"/>
                    <a:lumOff val="35000"/>
                  </a:schemeClr>
                </a:solidFill>
                <a:latin typeface="Faustina" panose="020B0604020202020204" charset="0"/>
              </a:rPr>
              <a:t>No file chosen</a:t>
            </a:r>
            <a:endParaRPr lang="en-US" dirty="0">
              <a:solidFill>
                <a:schemeClr val="tx1">
                  <a:lumMod val="65000"/>
                  <a:lumOff val="35000"/>
                </a:schemeClr>
              </a:solidFill>
              <a:latin typeface="Faustina" panose="020B0604020202020204" charset="0"/>
            </a:endParaRPr>
          </a:p>
        </p:txBody>
      </p:sp>
      <p:sp>
        <p:nvSpPr>
          <p:cNvPr id="72" name="Rectangle 71"/>
          <p:cNvSpPr/>
          <p:nvPr/>
        </p:nvSpPr>
        <p:spPr>
          <a:xfrm>
            <a:off x="8666003" y="3080677"/>
            <a:ext cx="1523426" cy="406717"/>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75000"/>
                    <a:lumOff val="25000"/>
                  </a:schemeClr>
                </a:solidFill>
              </a:rPr>
              <a:t>Choose file</a:t>
            </a:r>
            <a:endParaRPr lang="en-US" dirty="0">
              <a:solidFill>
                <a:schemeClr val="tx1">
                  <a:lumMod val="75000"/>
                  <a:lumOff val="25000"/>
                </a:schemeClr>
              </a:solidFill>
            </a:endParaRPr>
          </a:p>
        </p:txBody>
      </p:sp>
      <p:sp>
        <p:nvSpPr>
          <p:cNvPr id="73" name="Rectangle 72"/>
          <p:cNvSpPr/>
          <p:nvPr/>
        </p:nvSpPr>
        <p:spPr>
          <a:xfrm>
            <a:off x="10356849" y="3036827"/>
            <a:ext cx="1552028" cy="489878"/>
          </a:xfrm>
          <a:prstGeom prst="rect">
            <a:avLst/>
          </a:prstGeom>
        </p:spPr>
        <p:txBody>
          <a:bodyPr wrap="none">
            <a:spAutoFit/>
          </a:bodyPr>
          <a:lstStyle/>
          <a:p>
            <a:pPr>
              <a:lnSpc>
                <a:spcPts val="3065"/>
              </a:lnSpc>
              <a:spcBef>
                <a:spcPct val="0"/>
              </a:spcBef>
            </a:pPr>
            <a:r>
              <a:rPr lang="en-US" dirty="0">
                <a:solidFill>
                  <a:schemeClr val="tx1">
                    <a:lumMod val="65000"/>
                    <a:lumOff val="35000"/>
                  </a:schemeClr>
                </a:solidFill>
                <a:latin typeface="Faustina" panose="020B0604020202020204" charset="0"/>
              </a:rPr>
              <a:t>No file chosen</a:t>
            </a:r>
            <a:endParaRPr lang="en-US" dirty="0">
              <a:solidFill>
                <a:schemeClr val="tx1">
                  <a:lumMod val="65000"/>
                  <a:lumOff val="35000"/>
                </a:schemeClr>
              </a:solidFill>
              <a:latin typeface="Faustina" panose="020B0604020202020204" charset="0"/>
            </a:endParaRPr>
          </a:p>
        </p:txBody>
      </p:sp>
      <p:sp>
        <p:nvSpPr>
          <p:cNvPr id="76" name="TextBox 81"/>
          <p:cNvSpPr txBox="1"/>
          <p:nvPr/>
        </p:nvSpPr>
        <p:spPr>
          <a:xfrm>
            <a:off x="2984086" y="4589873"/>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Tên</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loại</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77" name="Rectangle 76"/>
          <p:cNvSpPr/>
          <p:nvPr/>
        </p:nvSpPr>
        <p:spPr>
          <a:xfrm>
            <a:off x="2984086" y="5085414"/>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Tên</a:t>
            </a:r>
            <a:r>
              <a:rPr lang="en-US" dirty="0" smtClean="0">
                <a:solidFill>
                  <a:schemeClr val="bg1">
                    <a:lumMod val="65000"/>
                  </a:schemeClr>
                </a:solidFill>
              </a:rPr>
              <a:t> </a:t>
            </a:r>
            <a:r>
              <a:rPr lang="en-US" dirty="0" err="1" smtClean="0">
                <a:solidFill>
                  <a:schemeClr val="bg1">
                    <a:lumMod val="65000"/>
                  </a:schemeClr>
                </a:solidFill>
              </a:rPr>
              <a:t>loại</a:t>
            </a:r>
            <a:r>
              <a:rPr lang="en-US" dirty="0" smtClean="0">
                <a:solidFill>
                  <a:schemeClr val="bg1">
                    <a:lumMod val="65000"/>
                  </a:schemeClr>
                </a:solidFill>
              </a:rPr>
              <a:t> </a:t>
            </a:r>
            <a:r>
              <a:rPr lang="en-US" dirty="0" err="1" smtClean="0">
                <a:solidFill>
                  <a:schemeClr val="bg1">
                    <a:lumMod val="65000"/>
                  </a:schemeClr>
                </a:solidFill>
              </a:rPr>
              <a:t>phòng</a:t>
            </a:r>
            <a:endParaRPr lang="en-US" dirty="0">
              <a:solidFill>
                <a:schemeClr val="bg1">
                  <a:lumMod val="65000"/>
                </a:schemeClr>
              </a:solidFill>
            </a:endParaRPr>
          </a:p>
        </p:txBody>
      </p:sp>
      <p:sp>
        <p:nvSpPr>
          <p:cNvPr id="78" name="TextBox 81"/>
          <p:cNvSpPr txBox="1"/>
          <p:nvPr/>
        </p:nvSpPr>
        <p:spPr>
          <a:xfrm>
            <a:off x="2984086" y="5725450"/>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Gi</a:t>
            </a:r>
            <a:r>
              <a:rPr lang="en-US" dirty="0" err="1" smtClean="0">
                <a:solidFill>
                  <a:schemeClr val="tx2">
                    <a:lumMod val="50000"/>
                  </a:schemeClr>
                </a:solidFill>
                <a:latin typeface="Faustina" panose="020B0604020202020204" charset="0"/>
              </a:rPr>
              <a:t>á</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79" name="Rectangle 78"/>
          <p:cNvSpPr/>
          <p:nvPr/>
        </p:nvSpPr>
        <p:spPr>
          <a:xfrm>
            <a:off x="2984086" y="6220991"/>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Giá</a:t>
            </a:r>
            <a:r>
              <a:rPr lang="en-US" dirty="0" smtClean="0">
                <a:solidFill>
                  <a:schemeClr val="bg1">
                    <a:lumMod val="65000"/>
                  </a:schemeClr>
                </a:solidFill>
              </a:rPr>
              <a:t> </a:t>
            </a:r>
            <a:r>
              <a:rPr lang="en-US" dirty="0" err="1" smtClean="0">
                <a:solidFill>
                  <a:schemeClr val="bg1">
                    <a:lumMod val="65000"/>
                  </a:schemeClr>
                </a:solidFill>
              </a:rPr>
              <a:t>phòng</a:t>
            </a:r>
            <a:endParaRPr lang="en-US" dirty="0">
              <a:solidFill>
                <a:schemeClr val="bg1">
                  <a:lumMod val="65000"/>
                </a:schemeClr>
              </a:solidFill>
            </a:endParaRPr>
          </a:p>
        </p:txBody>
      </p:sp>
      <p:sp>
        <p:nvSpPr>
          <p:cNvPr id="104" name="TextBox 81"/>
          <p:cNvSpPr txBox="1"/>
          <p:nvPr/>
        </p:nvSpPr>
        <p:spPr>
          <a:xfrm>
            <a:off x="2984086" y="6967388"/>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Thông</a:t>
            </a:r>
            <a:r>
              <a:rPr lang="en-US" dirty="0" smtClean="0">
                <a:solidFill>
                  <a:schemeClr val="tx2">
                    <a:lumMod val="50000"/>
                  </a:schemeClr>
                </a:solidFill>
                <a:latin typeface="Faustina" panose="020B0604020202020204" charset="0"/>
              </a:rPr>
              <a:t> tin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109" name="Rectangle 108"/>
          <p:cNvSpPr/>
          <p:nvPr/>
        </p:nvSpPr>
        <p:spPr>
          <a:xfrm>
            <a:off x="2984086" y="7462929"/>
            <a:ext cx="4146592" cy="1131016"/>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dirty="0">
                <a:solidFill>
                  <a:schemeClr val="bg1">
                    <a:lumMod val="65000"/>
                  </a:schemeClr>
                </a:solidFill>
              </a:rPr>
              <a:t> </a:t>
            </a:r>
            <a:r>
              <a:rPr lang="en-US" dirty="0" smtClean="0">
                <a:solidFill>
                  <a:schemeClr val="bg1">
                    <a:lumMod val="65000"/>
                  </a:schemeClr>
                </a:solidFill>
              </a:rPr>
              <a:t>  </a:t>
            </a:r>
            <a:r>
              <a:rPr lang="en-US" dirty="0" err="1" smtClean="0">
                <a:solidFill>
                  <a:schemeClr val="bg1">
                    <a:lumMod val="65000"/>
                  </a:schemeClr>
                </a:solidFill>
              </a:rPr>
              <a:t>Thông</a:t>
            </a:r>
            <a:r>
              <a:rPr lang="en-US" dirty="0" smtClean="0">
                <a:solidFill>
                  <a:schemeClr val="bg1">
                    <a:lumMod val="65000"/>
                  </a:schemeClr>
                </a:solidFill>
              </a:rPr>
              <a:t> tin </a:t>
            </a:r>
            <a:r>
              <a:rPr lang="en-US" dirty="0" err="1" smtClean="0">
                <a:solidFill>
                  <a:schemeClr val="bg1">
                    <a:lumMod val="65000"/>
                  </a:schemeClr>
                </a:solidFill>
              </a:rPr>
              <a:t>phòng</a:t>
            </a:r>
            <a:endParaRPr lang="en-US" dirty="0">
              <a:solidFill>
                <a:schemeClr val="bg1">
                  <a:lumMod val="65000"/>
                </a:schemeClr>
              </a:solidFill>
            </a:endParaRPr>
          </a:p>
        </p:txBody>
      </p:sp>
      <p:sp>
        <p:nvSpPr>
          <p:cNvPr id="110" name="TextBox 81"/>
          <p:cNvSpPr txBox="1"/>
          <p:nvPr/>
        </p:nvSpPr>
        <p:spPr>
          <a:xfrm>
            <a:off x="8398669" y="4589873"/>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Số</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lượng</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111" name="Rectangle 110"/>
          <p:cNvSpPr/>
          <p:nvPr/>
        </p:nvSpPr>
        <p:spPr>
          <a:xfrm>
            <a:off x="8398669" y="5085414"/>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Số</a:t>
            </a:r>
            <a:r>
              <a:rPr lang="en-US" dirty="0" smtClean="0">
                <a:solidFill>
                  <a:schemeClr val="bg1">
                    <a:lumMod val="65000"/>
                  </a:schemeClr>
                </a:solidFill>
              </a:rPr>
              <a:t> </a:t>
            </a:r>
            <a:r>
              <a:rPr lang="en-US" dirty="0" err="1" smtClean="0">
                <a:solidFill>
                  <a:schemeClr val="bg1">
                    <a:lumMod val="65000"/>
                  </a:schemeClr>
                </a:solidFill>
              </a:rPr>
              <a:t>lượng</a:t>
            </a:r>
            <a:r>
              <a:rPr lang="en-US" dirty="0" smtClean="0">
                <a:solidFill>
                  <a:schemeClr val="bg1">
                    <a:lumMod val="65000"/>
                  </a:schemeClr>
                </a:solidFill>
              </a:rPr>
              <a:t> </a:t>
            </a:r>
            <a:r>
              <a:rPr lang="en-US" dirty="0" err="1" smtClean="0">
                <a:solidFill>
                  <a:schemeClr val="bg1">
                    <a:lumMod val="65000"/>
                  </a:schemeClr>
                </a:solidFill>
              </a:rPr>
              <a:t>phòng</a:t>
            </a:r>
            <a:endParaRPr lang="en-US" dirty="0">
              <a:solidFill>
                <a:schemeClr val="bg1">
                  <a:lumMod val="65000"/>
                </a:schemeClr>
              </a:solidFill>
            </a:endParaRPr>
          </a:p>
        </p:txBody>
      </p:sp>
      <p:sp>
        <p:nvSpPr>
          <p:cNvPr id="112" name="TextBox 81"/>
          <p:cNvSpPr txBox="1"/>
          <p:nvPr/>
        </p:nvSpPr>
        <p:spPr>
          <a:xfrm>
            <a:off x="8410392" y="5782151"/>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Số</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lượng</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người</a:t>
            </a:r>
            <a:endParaRPr lang="en-US" dirty="0">
              <a:solidFill>
                <a:schemeClr val="tx2">
                  <a:lumMod val="50000"/>
                </a:schemeClr>
              </a:solidFill>
              <a:latin typeface="Faustina" panose="020B0604020202020204" charset="0"/>
            </a:endParaRPr>
          </a:p>
        </p:txBody>
      </p:sp>
      <p:sp>
        <p:nvSpPr>
          <p:cNvPr id="113" name="Rectangle 112"/>
          <p:cNvSpPr/>
          <p:nvPr/>
        </p:nvSpPr>
        <p:spPr>
          <a:xfrm>
            <a:off x="8410392" y="6277692"/>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Số</a:t>
            </a:r>
            <a:r>
              <a:rPr lang="en-US" dirty="0" smtClean="0">
                <a:solidFill>
                  <a:schemeClr val="bg1">
                    <a:lumMod val="65000"/>
                  </a:schemeClr>
                </a:solidFill>
              </a:rPr>
              <a:t> </a:t>
            </a:r>
            <a:r>
              <a:rPr lang="en-US" dirty="0" err="1" smtClean="0">
                <a:solidFill>
                  <a:schemeClr val="bg1">
                    <a:lumMod val="65000"/>
                  </a:schemeClr>
                </a:solidFill>
              </a:rPr>
              <a:t>lượng</a:t>
            </a:r>
            <a:r>
              <a:rPr lang="en-US" dirty="0" smtClean="0">
                <a:solidFill>
                  <a:schemeClr val="bg1">
                    <a:lumMod val="65000"/>
                  </a:schemeClr>
                </a:solidFill>
              </a:rPr>
              <a:t> </a:t>
            </a:r>
            <a:r>
              <a:rPr lang="en-US" dirty="0" err="1" smtClean="0">
                <a:solidFill>
                  <a:schemeClr val="bg1">
                    <a:lumMod val="65000"/>
                  </a:schemeClr>
                </a:solidFill>
              </a:rPr>
              <a:t>người</a:t>
            </a:r>
            <a:endParaRPr lang="en-US" dirty="0">
              <a:solidFill>
                <a:schemeClr val="bg1">
                  <a:lumMod val="65000"/>
                </a:schemeClr>
              </a:solidFill>
            </a:endParaRPr>
          </a:p>
        </p:txBody>
      </p:sp>
      <p:sp>
        <p:nvSpPr>
          <p:cNvPr id="114" name="Rectangle 113"/>
          <p:cNvSpPr/>
          <p:nvPr/>
        </p:nvSpPr>
        <p:spPr>
          <a:xfrm>
            <a:off x="2984086" y="8893915"/>
            <a:ext cx="1861689" cy="5713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Thêm</a:t>
            </a:r>
            <a:r>
              <a:rPr lang="en-US" sz="2000" b="1" dirty="0">
                <a:latin typeface="Faustina" panose="020B0604020202020204" charset="0"/>
              </a:rPr>
              <a:t> </a:t>
            </a:r>
            <a:r>
              <a:rPr lang="en-US" sz="2000" b="1" dirty="0" err="1" smtClean="0">
                <a:latin typeface="Faustina" panose="020B0604020202020204" charset="0"/>
              </a:rPr>
              <a:t>ảnh</a:t>
            </a:r>
            <a:endParaRPr lang="en-US" sz="2000" b="1" dirty="0">
              <a:latin typeface="Faustina" panose="020B0604020202020204" charset="0"/>
            </a:endParaRPr>
          </a:p>
        </p:txBody>
      </p:sp>
      <p:sp>
        <p:nvSpPr>
          <p:cNvPr id="115" name="Rectangle 114">
            <a:hlinkClick r:id="rId34" action="ppaction://hlinksldjump"/>
          </p:cNvPr>
          <p:cNvSpPr/>
          <p:nvPr/>
        </p:nvSpPr>
        <p:spPr>
          <a:xfrm>
            <a:off x="4938444" y="8893915"/>
            <a:ext cx="1861689" cy="5713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Cập</a:t>
            </a:r>
            <a:r>
              <a:rPr lang="en-US" sz="2000" b="1" dirty="0" smtClean="0">
                <a:latin typeface="Faustina" panose="020B0604020202020204" charset="0"/>
              </a:rPr>
              <a:t> </a:t>
            </a:r>
            <a:r>
              <a:rPr lang="en-US" sz="2000" b="1" dirty="0" err="1" smtClean="0">
                <a:latin typeface="Faustina" panose="020B0604020202020204" charset="0"/>
              </a:rPr>
              <a:t>nhật</a:t>
            </a:r>
            <a:endParaRPr lang="en-US" sz="2000" b="1" dirty="0">
              <a:latin typeface="Faustina" panose="020B0604020202020204" charset="0"/>
            </a:endParaRPr>
          </a:p>
        </p:txBody>
      </p:sp>
      <p:sp>
        <p:nvSpPr>
          <p:cNvPr id="116" name="Rectangle 115"/>
          <p:cNvSpPr/>
          <p:nvPr/>
        </p:nvSpPr>
        <p:spPr>
          <a:xfrm>
            <a:off x="2895187" y="3529316"/>
            <a:ext cx="1027317" cy="438197"/>
          </a:xfrm>
          <a:prstGeom prst="rect">
            <a:avLst/>
          </a:prstGeom>
        </p:spPr>
        <p:txBody>
          <a:bodyPr wrap="square">
            <a:spAutoFit/>
          </a:bodyPr>
          <a:lstStyle/>
          <a:p>
            <a:pPr>
              <a:lnSpc>
                <a:spcPts val="3065"/>
              </a:lnSpc>
              <a:spcBef>
                <a:spcPct val="0"/>
              </a:spcBef>
            </a:pPr>
            <a:r>
              <a:rPr lang="en-US" dirty="0" err="1" smtClean="0">
                <a:solidFill>
                  <a:schemeClr val="accent1">
                    <a:lumMod val="75000"/>
                  </a:schemeClr>
                </a:solidFill>
                <a:latin typeface="Faustina" panose="020B0604020202020204" charset="0"/>
              </a:rPr>
              <a:t>Ảnh</a:t>
            </a:r>
            <a:r>
              <a:rPr lang="en-US" dirty="0" smtClean="0">
                <a:solidFill>
                  <a:schemeClr val="accent1">
                    <a:lumMod val="75000"/>
                  </a:schemeClr>
                </a:solidFill>
                <a:latin typeface="Faustina" panose="020B0604020202020204" charset="0"/>
              </a:rPr>
              <a:t> 3</a:t>
            </a:r>
            <a:endParaRPr lang="en-US" dirty="0">
              <a:solidFill>
                <a:schemeClr val="accent1">
                  <a:lumMod val="75000"/>
                </a:schemeClr>
              </a:solidFill>
              <a:latin typeface="Faustina" panose="020B0604020202020204" charset="0"/>
            </a:endParaRPr>
          </a:p>
        </p:txBody>
      </p:sp>
      <p:sp>
        <p:nvSpPr>
          <p:cNvPr id="117" name="Rectangle 116"/>
          <p:cNvSpPr/>
          <p:nvPr/>
        </p:nvSpPr>
        <p:spPr>
          <a:xfrm>
            <a:off x="3160791" y="4034580"/>
            <a:ext cx="1523426" cy="406717"/>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75000"/>
                    <a:lumOff val="25000"/>
                  </a:schemeClr>
                </a:solidFill>
              </a:rPr>
              <a:t>Choose file</a:t>
            </a:r>
            <a:endParaRPr lang="en-US" dirty="0">
              <a:solidFill>
                <a:schemeClr val="tx1">
                  <a:lumMod val="75000"/>
                  <a:lumOff val="25000"/>
                </a:schemeClr>
              </a:solidFill>
            </a:endParaRPr>
          </a:p>
        </p:txBody>
      </p:sp>
      <p:sp>
        <p:nvSpPr>
          <p:cNvPr id="118" name="Rectangle 117"/>
          <p:cNvSpPr/>
          <p:nvPr/>
        </p:nvSpPr>
        <p:spPr>
          <a:xfrm>
            <a:off x="4851637" y="3990730"/>
            <a:ext cx="1552028" cy="489878"/>
          </a:xfrm>
          <a:prstGeom prst="rect">
            <a:avLst/>
          </a:prstGeom>
        </p:spPr>
        <p:txBody>
          <a:bodyPr wrap="none">
            <a:spAutoFit/>
          </a:bodyPr>
          <a:lstStyle/>
          <a:p>
            <a:pPr>
              <a:lnSpc>
                <a:spcPts val="3065"/>
              </a:lnSpc>
              <a:spcBef>
                <a:spcPct val="0"/>
              </a:spcBef>
            </a:pPr>
            <a:r>
              <a:rPr lang="en-US" dirty="0">
                <a:solidFill>
                  <a:schemeClr val="tx1">
                    <a:lumMod val="65000"/>
                    <a:lumOff val="35000"/>
                  </a:schemeClr>
                </a:solidFill>
                <a:latin typeface="Faustina" panose="020B0604020202020204" charset="0"/>
              </a:rPr>
              <a:t>No file chosen</a:t>
            </a:r>
            <a:endParaRPr lang="en-US" dirty="0">
              <a:solidFill>
                <a:schemeClr val="tx1">
                  <a:lumMod val="65000"/>
                  <a:lumOff val="35000"/>
                </a:schemeClr>
              </a:solidFill>
              <a:latin typeface="Faustina" panose="020B0604020202020204" charset="0"/>
            </a:endParaRPr>
          </a:p>
        </p:txBody>
      </p:sp>
      <p:sp>
        <p:nvSpPr>
          <p:cNvPr id="119" name="TextBox 81"/>
          <p:cNvSpPr txBox="1"/>
          <p:nvPr/>
        </p:nvSpPr>
        <p:spPr>
          <a:xfrm>
            <a:off x="4938444" y="3078942"/>
            <a:ext cx="2353323" cy="397545"/>
          </a:xfrm>
          <a:prstGeom prst="rect">
            <a:avLst/>
          </a:prstGeom>
          <a:solidFill>
            <a:srgbClr val="EFEFEF"/>
          </a:solidFill>
        </p:spPr>
        <p:txBody>
          <a:bodyPr wrap="square"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Suit_room</a:t>
            </a:r>
            <a:r>
              <a:rPr lang="en-US" dirty="0" smtClean="0">
                <a:solidFill>
                  <a:schemeClr val="tx1">
                    <a:lumMod val="65000"/>
                    <a:lumOff val="35000"/>
                  </a:schemeClr>
                </a:solidFill>
                <a:latin typeface="Faustina" panose="020B0604020202020204" charset="0"/>
              </a:rPr>
              <a:t>_img1.png</a:t>
            </a:r>
            <a:endParaRPr lang="en-US" dirty="0">
              <a:solidFill>
                <a:schemeClr val="tx1">
                  <a:lumMod val="65000"/>
                  <a:lumOff val="35000"/>
                </a:schemeClr>
              </a:solidFill>
              <a:latin typeface="Faustina" panose="020B0604020202020204" charset="0"/>
            </a:endParaRPr>
          </a:p>
        </p:txBody>
      </p:sp>
      <p:sp>
        <p:nvSpPr>
          <p:cNvPr id="120" name="TextBox 81"/>
          <p:cNvSpPr txBox="1"/>
          <p:nvPr/>
        </p:nvSpPr>
        <p:spPr>
          <a:xfrm>
            <a:off x="10455141" y="3083546"/>
            <a:ext cx="2353323" cy="345864"/>
          </a:xfrm>
          <a:prstGeom prst="rect">
            <a:avLst/>
          </a:prstGeom>
          <a:solidFill>
            <a:srgbClr val="EFEFEF"/>
          </a:solidFill>
        </p:spPr>
        <p:txBody>
          <a:bodyPr wrap="square"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Suit_room</a:t>
            </a:r>
            <a:r>
              <a:rPr lang="en-US" dirty="0" smtClean="0">
                <a:solidFill>
                  <a:schemeClr val="tx1">
                    <a:lumMod val="65000"/>
                    <a:lumOff val="35000"/>
                  </a:schemeClr>
                </a:solidFill>
                <a:latin typeface="Faustina" panose="020B0604020202020204" charset="0"/>
              </a:rPr>
              <a:t>_img2.png</a:t>
            </a:r>
            <a:endParaRPr lang="en-US" dirty="0">
              <a:solidFill>
                <a:schemeClr val="tx1">
                  <a:lumMod val="65000"/>
                  <a:lumOff val="35000"/>
                </a:schemeClr>
              </a:solidFill>
              <a:latin typeface="Faustina" panose="020B0604020202020204" charset="0"/>
            </a:endParaRPr>
          </a:p>
        </p:txBody>
      </p:sp>
      <p:sp>
        <p:nvSpPr>
          <p:cNvPr id="121" name="TextBox 81"/>
          <p:cNvSpPr txBox="1"/>
          <p:nvPr/>
        </p:nvSpPr>
        <p:spPr>
          <a:xfrm>
            <a:off x="4938444" y="4032647"/>
            <a:ext cx="2353323" cy="345864"/>
          </a:xfrm>
          <a:prstGeom prst="rect">
            <a:avLst/>
          </a:prstGeom>
          <a:solidFill>
            <a:srgbClr val="EFEFEF"/>
          </a:solidFill>
        </p:spPr>
        <p:txBody>
          <a:bodyPr wrap="square"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Suit_room</a:t>
            </a:r>
            <a:r>
              <a:rPr lang="en-US" dirty="0" smtClean="0">
                <a:solidFill>
                  <a:schemeClr val="tx1">
                    <a:lumMod val="65000"/>
                    <a:lumOff val="35000"/>
                  </a:schemeClr>
                </a:solidFill>
                <a:latin typeface="Faustina" panose="020B0604020202020204" charset="0"/>
              </a:rPr>
              <a:t>_img3.png</a:t>
            </a:r>
            <a:endParaRPr lang="en-US" dirty="0">
              <a:solidFill>
                <a:schemeClr val="tx1">
                  <a:lumMod val="65000"/>
                  <a:lumOff val="35000"/>
                </a:schemeClr>
              </a:solidFill>
              <a:latin typeface="Faustina" panose="020B0604020202020204" charset="0"/>
            </a:endParaRPr>
          </a:p>
        </p:txBody>
      </p:sp>
      <p:sp>
        <p:nvSpPr>
          <p:cNvPr id="122" name="Rectangle 121"/>
          <p:cNvSpPr/>
          <p:nvPr/>
        </p:nvSpPr>
        <p:spPr>
          <a:xfrm>
            <a:off x="2984086" y="5085413"/>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Phòng</a:t>
            </a:r>
            <a:r>
              <a:rPr lang="en-US" dirty="0" smtClean="0">
                <a:solidFill>
                  <a:schemeClr val="tx1">
                    <a:lumMod val="85000"/>
                    <a:lumOff val="15000"/>
                  </a:schemeClr>
                </a:solidFill>
              </a:rPr>
              <a:t> </a:t>
            </a:r>
            <a:r>
              <a:rPr lang="en-US" dirty="0" err="1" smtClean="0">
                <a:solidFill>
                  <a:schemeClr val="tx1">
                    <a:lumMod val="85000"/>
                    <a:lumOff val="15000"/>
                  </a:schemeClr>
                </a:solidFill>
              </a:rPr>
              <a:t>vip</a:t>
            </a:r>
            <a:endParaRPr lang="en-US" dirty="0">
              <a:solidFill>
                <a:schemeClr val="tx1">
                  <a:lumMod val="85000"/>
                  <a:lumOff val="15000"/>
                </a:schemeClr>
              </a:solidFill>
            </a:endParaRPr>
          </a:p>
        </p:txBody>
      </p:sp>
      <p:sp>
        <p:nvSpPr>
          <p:cNvPr id="123" name="Rectangle 122"/>
          <p:cNvSpPr/>
          <p:nvPr/>
        </p:nvSpPr>
        <p:spPr>
          <a:xfrm>
            <a:off x="2984086" y="6220991"/>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30000000</a:t>
            </a:r>
            <a:endParaRPr lang="en-US" dirty="0">
              <a:solidFill>
                <a:schemeClr val="tx1">
                  <a:lumMod val="85000"/>
                  <a:lumOff val="15000"/>
                </a:schemeClr>
              </a:solidFill>
            </a:endParaRPr>
          </a:p>
        </p:txBody>
      </p:sp>
      <p:sp>
        <p:nvSpPr>
          <p:cNvPr id="124" name="Rectangle 123"/>
          <p:cNvSpPr/>
          <p:nvPr/>
        </p:nvSpPr>
        <p:spPr>
          <a:xfrm>
            <a:off x="8398669" y="5085540"/>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10</a:t>
            </a:r>
            <a:endParaRPr lang="en-US" dirty="0">
              <a:solidFill>
                <a:schemeClr val="tx1">
                  <a:lumMod val="85000"/>
                  <a:lumOff val="15000"/>
                </a:schemeClr>
              </a:solidFill>
            </a:endParaRPr>
          </a:p>
        </p:txBody>
      </p:sp>
      <p:sp>
        <p:nvSpPr>
          <p:cNvPr id="125" name="Rectangle 124"/>
          <p:cNvSpPr/>
          <p:nvPr/>
        </p:nvSpPr>
        <p:spPr>
          <a:xfrm>
            <a:off x="8398669" y="6277692"/>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5</a:t>
            </a:r>
            <a:endParaRPr lang="en-US" dirty="0">
              <a:solidFill>
                <a:schemeClr val="tx1">
                  <a:lumMod val="85000"/>
                  <a:lumOff val="15000"/>
                </a:schemeClr>
              </a:solidFill>
            </a:endParaRPr>
          </a:p>
        </p:txBody>
      </p:sp>
      <p:sp>
        <p:nvSpPr>
          <p:cNvPr id="126" name="Rectangle 125"/>
          <p:cNvSpPr/>
          <p:nvPr/>
        </p:nvSpPr>
        <p:spPr>
          <a:xfrm>
            <a:off x="2984086" y="7462929"/>
            <a:ext cx="4146592" cy="1131016"/>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dirty="0" smtClean="0">
                <a:solidFill>
                  <a:schemeClr val="tx1">
                    <a:lumMod val="85000"/>
                    <a:lumOff val="15000"/>
                  </a:schemeClr>
                </a:solidFill>
              </a:rPr>
              <a:t>   </a:t>
            </a:r>
            <a:r>
              <a:rPr lang="en-US" dirty="0" err="1" smtClean="0">
                <a:solidFill>
                  <a:schemeClr val="tx1">
                    <a:lumMod val="85000"/>
                    <a:lumOff val="15000"/>
                  </a:schemeClr>
                </a:solidFill>
              </a:rPr>
              <a:t>đây</a:t>
            </a:r>
            <a:r>
              <a:rPr lang="en-US" dirty="0" smtClean="0">
                <a:solidFill>
                  <a:schemeClr val="tx1">
                    <a:lumMod val="85000"/>
                    <a:lumOff val="15000"/>
                  </a:schemeClr>
                </a:solidFill>
              </a:rPr>
              <a:t> </a:t>
            </a:r>
            <a:r>
              <a:rPr lang="en-US" dirty="0" err="1" smtClean="0">
                <a:solidFill>
                  <a:schemeClr val="tx1">
                    <a:lumMod val="85000"/>
                    <a:lumOff val="15000"/>
                  </a:schemeClr>
                </a:solidFill>
              </a:rPr>
              <a:t>là</a:t>
            </a:r>
            <a:r>
              <a:rPr lang="en-US" dirty="0" smtClean="0">
                <a:solidFill>
                  <a:schemeClr val="tx1">
                    <a:lumMod val="85000"/>
                    <a:lumOff val="15000"/>
                  </a:schemeClr>
                </a:solidFill>
              </a:rPr>
              <a:t> </a:t>
            </a:r>
            <a:r>
              <a:rPr lang="en-US" dirty="0" err="1" smtClean="0">
                <a:solidFill>
                  <a:schemeClr val="tx1">
                    <a:lumMod val="85000"/>
                    <a:lumOff val="15000"/>
                  </a:schemeClr>
                </a:solidFill>
              </a:rPr>
              <a:t>phòng</a:t>
            </a:r>
            <a:r>
              <a:rPr lang="en-US" dirty="0" smtClean="0">
                <a:solidFill>
                  <a:schemeClr val="tx1">
                    <a:lumMod val="85000"/>
                    <a:lumOff val="15000"/>
                  </a:schemeClr>
                </a:solidFill>
              </a:rPr>
              <a:t> </a:t>
            </a:r>
            <a:r>
              <a:rPr lang="en-US" dirty="0" err="1" smtClean="0">
                <a:solidFill>
                  <a:schemeClr val="tx1">
                    <a:lumMod val="85000"/>
                    <a:lumOff val="15000"/>
                  </a:schemeClr>
                </a:solidFill>
              </a:rPr>
              <a:t>siêu</a:t>
            </a:r>
            <a:r>
              <a:rPr lang="en-US" dirty="0" smtClean="0">
                <a:solidFill>
                  <a:schemeClr val="tx1">
                    <a:lumMod val="85000"/>
                    <a:lumOff val="15000"/>
                  </a:schemeClr>
                </a:solidFill>
              </a:rPr>
              <a:t> </a:t>
            </a:r>
            <a:r>
              <a:rPr lang="en-US" dirty="0" err="1" smtClean="0">
                <a:solidFill>
                  <a:schemeClr val="tx1">
                    <a:lumMod val="85000"/>
                    <a:lumOff val="15000"/>
                  </a:schemeClr>
                </a:solidFill>
              </a:rPr>
              <a:t>vjp</a:t>
            </a:r>
            <a:endParaRPr lang="en-US" dirty="0">
              <a:solidFill>
                <a:schemeClr val="tx1">
                  <a:lumMod val="85000"/>
                  <a:lumOff val="15000"/>
                </a:schemeClr>
              </a:solidFill>
            </a:endParaRPr>
          </a:p>
        </p:txBody>
      </p:sp>
      <p:sp>
        <p:nvSpPr>
          <p:cNvPr id="74" name="TextBox 81"/>
          <p:cNvSpPr txBox="1"/>
          <p:nvPr/>
        </p:nvSpPr>
        <p:spPr>
          <a:xfrm>
            <a:off x="4938444" y="3073060"/>
            <a:ext cx="2353323" cy="345864"/>
          </a:xfrm>
          <a:prstGeom prst="rect">
            <a:avLst/>
          </a:prstGeom>
          <a:solidFill>
            <a:srgbClr val="EFEFEF"/>
          </a:solidFill>
        </p:spPr>
        <p:txBody>
          <a:bodyPr wrap="square"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Vip_pro</a:t>
            </a:r>
            <a:r>
              <a:rPr lang="en-US" dirty="0" smtClean="0">
                <a:solidFill>
                  <a:schemeClr val="tx1">
                    <a:lumMod val="65000"/>
                    <a:lumOff val="35000"/>
                  </a:schemeClr>
                </a:solidFill>
                <a:latin typeface="Faustina" panose="020B0604020202020204" charset="0"/>
              </a:rPr>
              <a:t>_room</a:t>
            </a:r>
            <a:r>
              <a:rPr lang="en-US" dirty="0" smtClean="0">
                <a:solidFill>
                  <a:schemeClr val="tx1">
                    <a:lumMod val="65000"/>
                    <a:lumOff val="35000"/>
                  </a:schemeClr>
                </a:solidFill>
                <a:latin typeface="Faustina" panose="020B0604020202020204" charset="0"/>
              </a:rPr>
              <a:t>_img1.png</a:t>
            </a:r>
            <a:endParaRPr lang="en-US" dirty="0">
              <a:solidFill>
                <a:schemeClr val="tx1">
                  <a:lumMod val="65000"/>
                  <a:lumOff val="35000"/>
                </a:schemeClr>
              </a:solidFill>
              <a:latin typeface="Faustina" panose="020B0604020202020204" charset="0"/>
            </a:endParaRPr>
          </a:p>
        </p:txBody>
      </p:sp>
      <p:sp>
        <p:nvSpPr>
          <p:cNvPr id="87" name="TextBox 81"/>
          <p:cNvSpPr txBox="1"/>
          <p:nvPr/>
        </p:nvSpPr>
        <p:spPr>
          <a:xfrm>
            <a:off x="4942907" y="4030928"/>
            <a:ext cx="2353323" cy="345864"/>
          </a:xfrm>
          <a:prstGeom prst="rect">
            <a:avLst/>
          </a:prstGeom>
          <a:solidFill>
            <a:srgbClr val="EFEFEF"/>
          </a:solidFill>
        </p:spPr>
        <p:txBody>
          <a:bodyPr wrap="square"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Vip_pro</a:t>
            </a:r>
            <a:r>
              <a:rPr lang="en-US" dirty="0" smtClean="0">
                <a:solidFill>
                  <a:schemeClr val="tx1">
                    <a:lumMod val="65000"/>
                    <a:lumOff val="35000"/>
                  </a:schemeClr>
                </a:solidFill>
                <a:latin typeface="Faustina" panose="020B0604020202020204" charset="0"/>
              </a:rPr>
              <a:t>_room</a:t>
            </a:r>
            <a:r>
              <a:rPr lang="en-US" dirty="0" smtClean="0">
                <a:solidFill>
                  <a:schemeClr val="tx1">
                    <a:lumMod val="65000"/>
                    <a:lumOff val="35000"/>
                  </a:schemeClr>
                </a:solidFill>
                <a:latin typeface="Faustina" panose="020B0604020202020204" charset="0"/>
              </a:rPr>
              <a:t>_img2.png</a:t>
            </a:r>
            <a:endParaRPr lang="en-US" dirty="0">
              <a:solidFill>
                <a:schemeClr val="tx1">
                  <a:lumMod val="65000"/>
                  <a:lumOff val="35000"/>
                </a:schemeClr>
              </a:solidFill>
              <a:latin typeface="Faustina" panose="020B0604020202020204" charset="0"/>
            </a:endParaRPr>
          </a:p>
        </p:txBody>
      </p:sp>
      <p:sp>
        <p:nvSpPr>
          <p:cNvPr id="88" name="TextBox 81"/>
          <p:cNvSpPr txBox="1"/>
          <p:nvPr/>
        </p:nvSpPr>
        <p:spPr>
          <a:xfrm>
            <a:off x="10455140" y="3095285"/>
            <a:ext cx="2353323" cy="345864"/>
          </a:xfrm>
          <a:prstGeom prst="rect">
            <a:avLst/>
          </a:prstGeom>
          <a:solidFill>
            <a:srgbClr val="EFEFEF"/>
          </a:solidFill>
        </p:spPr>
        <p:txBody>
          <a:bodyPr wrap="square"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Vip_pro</a:t>
            </a:r>
            <a:r>
              <a:rPr lang="en-US" dirty="0" smtClean="0">
                <a:solidFill>
                  <a:schemeClr val="tx1">
                    <a:lumMod val="65000"/>
                    <a:lumOff val="35000"/>
                  </a:schemeClr>
                </a:solidFill>
                <a:latin typeface="Faustina" panose="020B0604020202020204" charset="0"/>
              </a:rPr>
              <a:t>_room</a:t>
            </a:r>
            <a:r>
              <a:rPr lang="en-US" dirty="0" smtClean="0">
                <a:solidFill>
                  <a:schemeClr val="tx1">
                    <a:lumMod val="65000"/>
                    <a:lumOff val="35000"/>
                  </a:schemeClr>
                </a:solidFill>
                <a:latin typeface="Faustina" panose="020B0604020202020204" charset="0"/>
              </a:rPr>
              <a:t>_img5.png</a:t>
            </a:r>
            <a:endParaRPr lang="en-US" dirty="0">
              <a:solidFill>
                <a:schemeClr val="tx1">
                  <a:lumMod val="65000"/>
                  <a:lumOff val="35000"/>
                </a:schemeClr>
              </a:solidFill>
              <a:latin typeface="Faustina" panose="020B0604020202020204" charset="0"/>
            </a:endParaRPr>
          </a:p>
        </p:txBody>
      </p:sp>
      <p:sp>
        <p:nvSpPr>
          <p:cNvPr id="89" name="Rectangle 88"/>
          <p:cNvSpPr/>
          <p:nvPr/>
        </p:nvSpPr>
        <p:spPr>
          <a:xfrm>
            <a:off x="2977159" y="5081603"/>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Phòng</a:t>
            </a:r>
            <a:r>
              <a:rPr lang="en-US" dirty="0" smtClean="0">
                <a:solidFill>
                  <a:schemeClr val="tx1">
                    <a:lumMod val="85000"/>
                    <a:lumOff val="15000"/>
                  </a:schemeClr>
                </a:solidFill>
              </a:rPr>
              <a:t> </a:t>
            </a:r>
            <a:r>
              <a:rPr lang="en-US" dirty="0" err="1" smtClean="0">
                <a:solidFill>
                  <a:schemeClr val="tx1">
                    <a:lumMod val="85000"/>
                    <a:lumOff val="15000"/>
                  </a:schemeClr>
                </a:solidFill>
              </a:rPr>
              <a:t>vip</a:t>
            </a:r>
            <a:r>
              <a:rPr lang="en-US" dirty="0" smtClean="0">
                <a:solidFill>
                  <a:schemeClr val="tx1">
                    <a:lumMod val="85000"/>
                    <a:lumOff val="15000"/>
                  </a:schemeClr>
                </a:solidFill>
              </a:rPr>
              <a:t> pro</a:t>
            </a:r>
            <a:endParaRPr lang="en-US" dirty="0">
              <a:solidFill>
                <a:schemeClr val="tx1">
                  <a:lumMod val="85000"/>
                  <a:lumOff val="15000"/>
                </a:schemeClr>
              </a:solidFill>
            </a:endParaRPr>
          </a:p>
        </p:txBody>
      </p:sp>
      <p:sp>
        <p:nvSpPr>
          <p:cNvPr id="90" name="Rectangle 89"/>
          <p:cNvSpPr/>
          <p:nvPr/>
        </p:nvSpPr>
        <p:spPr>
          <a:xfrm>
            <a:off x="8398669" y="5080254"/>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15</a:t>
            </a:r>
            <a:endParaRPr lang="en-US" dirty="0">
              <a:solidFill>
                <a:schemeClr val="tx1">
                  <a:lumMod val="85000"/>
                  <a:lumOff val="15000"/>
                </a:schemeClr>
              </a:solidFill>
            </a:endParaRPr>
          </a:p>
        </p:txBody>
      </p:sp>
      <p:sp>
        <p:nvSpPr>
          <p:cNvPr id="92" name="Rectangle 91"/>
          <p:cNvSpPr/>
          <p:nvPr/>
        </p:nvSpPr>
        <p:spPr>
          <a:xfrm>
            <a:off x="8410392" y="6272370"/>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10</a:t>
            </a:r>
            <a:endParaRPr lang="en-US" dirty="0">
              <a:solidFill>
                <a:schemeClr val="tx1">
                  <a:lumMod val="85000"/>
                  <a:lumOff val="15000"/>
                </a:schemeClr>
              </a:solidFill>
            </a:endParaRPr>
          </a:p>
        </p:txBody>
      </p:sp>
      <p:sp>
        <p:nvSpPr>
          <p:cNvPr id="93" name="Rectangle 92"/>
          <p:cNvSpPr/>
          <p:nvPr/>
        </p:nvSpPr>
        <p:spPr>
          <a:xfrm>
            <a:off x="2984086" y="6225862"/>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50000000</a:t>
            </a:r>
            <a:endParaRPr lang="en-US" dirty="0">
              <a:solidFill>
                <a:schemeClr val="tx1">
                  <a:lumMod val="85000"/>
                  <a:lumOff val="15000"/>
                </a:schemeClr>
              </a:solidFill>
            </a:endParaRPr>
          </a:p>
        </p:txBody>
      </p:sp>
      <p:sp>
        <p:nvSpPr>
          <p:cNvPr id="94" name="Rectangle 93"/>
          <p:cNvSpPr/>
          <p:nvPr/>
        </p:nvSpPr>
        <p:spPr>
          <a:xfrm>
            <a:off x="2984086" y="7458058"/>
            <a:ext cx="4146592" cy="1131016"/>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r>
              <a:rPr lang="en-US" dirty="0" smtClean="0">
                <a:solidFill>
                  <a:schemeClr val="tx1">
                    <a:lumMod val="85000"/>
                    <a:lumOff val="15000"/>
                  </a:schemeClr>
                </a:solidFill>
              </a:rPr>
              <a:t>   </a:t>
            </a:r>
            <a:r>
              <a:rPr lang="en-US" dirty="0" err="1" smtClean="0">
                <a:solidFill>
                  <a:schemeClr val="tx1">
                    <a:lumMod val="85000"/>
                    <a:lumOff val="15000"/>
                  </a:schemeClr>
                </a:solidFill>
              </a:rPr>
              <a:t>đây</a:t>
            </a:r>
            <a:r>
              <a:rPr lang="en-US" dirty="0" smtClean="0">
                <a:solidFill>
                  <a:schemeClr val="tx1">
                    <a:lumMod val="85000"/>
                    <a:lumOff val="15000"/>
                  </a:schemeClr>
                </a:solidFill>
              </a:rPr>
              <a:t> </a:t>
            </a:r>
            <a:r>
              <a:rPr lang="en-US" dirty="0" err="1" smtClean="0">
                <a:solidFill>
                  <a:schemeClr val="tx1">
                    <a:lumMod val="85000"/>
                    <a:lumOff val="15000"/>
                  </a:schemeClr>
                </a:solidFill>
              </a:rPr>
              <a:t>là</a:t>
            </a:r>
            <a:r>
              <a:rPr lang="en-US" dirty="0" smtClean="0">
                <a:solidFill>
                  <a:schemeClr val="tx1">
                    <a:lumMod val="85000"/>
                    <a:lumOff val="15000"/>
                  </a:schemeClr>
                </a:solidFill>
              </a:rPr>
              <a:t> </a:t>
            </a:r>
            <a:r>
              <a:rPr lang="en-US" dirty="0" err="1" smtClean="0">
                <a:solidFill>
                  <a:schemeClr val="tx1">
                    <a:lumMod val="85000"/>
                    <a:lumOff val="15000"/>
                  </a:schemeClr>
                </a:solidFill>
              </a:rPr>
              <a:t>phòng</a:t>
            </a:r>
            <a:r>
              <a:rPr lang="en-US" dirty="0" smtClean="0">
                <a:solidFill>
                  <a:schemeClr val="tx1">
                    <a:lumMod val="85000"/>
                    <a:lumOff val="15000"/>
                  </a:schemeClr>
                </a:solidFill>
              </a:rPr>
              <a:t> </a:t>
            </a:r>
            <a:r>
              <a:rPr lang="en-US" dirty="0" err="1" smtClean="0">
                <a:solidFill>
                  <a:schemeClr val="tx1">
                    <a:lumMod val="85000"/>
                    <a:lumOff val="15000"/>
                  </a:schemeClr>
                </a:solidFill>
              </a:rPr>
              <a:t>siêu</a:t>
            </a:r>
            <a:r>
              <a:rPr lang="en-US" dirty="0" smtClean="0">
                <a:solidFill>
                  <a:schemeClr val="tx1">
                    <a:lumMod val="85000"/>
                    <a:lumOff val="15000"/>
                  </a:schemeClr>
                </a:solidFill>
              </a:rPr>
              <a:t> </a:t>
            </a:r>
            <a:r>
              <a:rPr lang="en-US" dirty="0" err="1" smtClean="0">
                <a:solidFill>
                  <a:schemeClr val="tx1">
                    <a:lumMod val="85000"/>
                    <a:lumOff val="15000"/>
                  </a:schemeClr>
                </a:solidFill>
              </a:rPr>
              <a:t>vjp</a:t>
            </a:r>
            <a:r>
              <a:rPr lang="en-US" dirty="0" smtClean="0">
                <a:solidFill>
                  <a:schemeClr val="tx1">
                    <a:lumMod val="85000"/>
                    <a:lumOff val="15000"/>
                  </a:schemeClr>
                </a:solidFill>
              </a:rPr>
              <a:t> pro</a:t>
            </a:r>
            <a:endParaRPr lang="en-US" dirty="0">
              <a:solidFill>
                <a:schemeClr val="tx1">
                  <a:lumMod val="85000"/>
                  <a:lumOff val="15000"/>
                </a:schemeClr>
              </a:solidFill>
            </a:endParaRPr>
          </a:p>
        </p:txBody>
      </p:sp>
    </p:spTree>
    <p:extLst>
      <p:ext uri="{BB962C8B-B14F-4D97-AF65-F5344CB8AC3E}">
        <p14:creationId xmlns:p14="http://schemas.microsoft.com/office/powerpoint/2010/main" val="1118986657"/>
      </p:ext>
    </p:extLst>
  </p:cSld>
  <p:clrMapOvr>
    <a:masterClrMapping/>
  </p:clrMapOvr>
  <mc:AlternateContent xmlns:mc="http://schemas.openxmlformats.org/markup-compatibility/2006">
    <mc:Choice xmlns:p14="http://schemas.microsoft.com/office/powerpoint/2010/main" Requires="p14">
      <p:transition p14:dur="100" advTm="4410">
        <p:cut/>
      </p:transition>
    </mc:Choice>
    <mc:Fallback>
      <p:transition advTm="4410">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seq concurrent="1" nextAc="seek">
              <p:cTn id="23" restart="whenNotActive" fill="hold" evtFilter="cancelBubble" nodeType="interactiveSeq">
                <p:stCondLst>
                  <p:cond evt="onClick" delay="0">
                    <p:tgtEl>
                      <p:spTgt spid="70"/>
                    </p:tgtEl>
                  </p:cond>
                </p:stCondLst>
                <p:endSync evt="end" delay="0">
                  <p:rtn val="all"/>
                </p:endSync>
                <p:childTnLst>
                  <p:par>
                    <p:cTn id="24" fill="hold">
                      <p:stCondLst>
                        <p:cond delay="0"/>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4"/>
                                        </p:tgtEl>
                                        <p:attrNameLst>
                                          <p:attrName>style.visibility</p:attrName>
                                        </p:attrNameLst>
                                      </p:cBhvr>
                                      <p:to>
                                        <p:strVal val="visible"/>
                                      </p:to>
                                    </p:set>
                                  </p:childTnLst>
                                </p:cTn>
                              </p:par>
                            </p:childTnLst>
                          </p:cTn>
                        </p:par>
                      </p:childTnLst>
                    </p:cTn>
                  </p:par>
                </p:childTnLst>
              </p:cTn>
              <p:nextCondLst>
                <p:cond evt="onClick" delay="0">
                  <p:tgtEl>
                    <p:spTgt spid="70"/>
                  </p:tgtEl>
                </p:cond>
              </p:nextCondLst>
            </p:seq>
            <p:seq concurrent="1" nextAc="seek">
              <p:cTn id="28" restart="whenNotActive" fill="hold" evtFilter="cancelBubble" nodeType="interactiveSeq">
                <p:stCondLst>
                  <p:cond evt="onClick" delay="0">
                    <p:tgtEl>
                      <p:spTgt spid="72"/>
                    </p:tgtEl>
                  </p:cond>
                </p:stCondLst>
                <p:endSync evt="end" delay="0">
                  <p:rtn val="all"/>
                </p:endSync>
                <p:childTnLst>
                  <p:par>
                    <p:cTn id="29" fill="hold">
                      <p:stCondLst>
                        <p:cond delay="0"/>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childTnLst>
                          </p:cTn>
                        </p:par>
                      </p:childTnLst>
                    </p:cTn>
                  </p:par>
                </p:childTnLst>
              </p:cTn>
              <p:nextCondLst>
                <p:cond evt="onClick" delay="0">
                  <p:tgtEl>
                    <p:spTgt spid="72"/>
                  </p:tgtEl>
                </p:cond>
              </p:nextCondLst>
            </p:seq>
            <p:seq concurrent="1" nextAc="seek">
              <p:cTn id="33" restart="whenNotActive" fill="hold" evtFilter="cancelBubble" nodeType="interactiveSeq">
                <p:stCondLst>
                  <p:cond evt="onClick" delay="0">
                    <p:tgtEl>
                      <p:spTgt spid="117"/>
                    </p:tgtEl>
                  </p:cond>
                </p:stCondLst>
                <p:endSync evt="end" delay="0">
                  <p:rtn val="all"/>
                </p:endSync>
                <p:childTnLst>
                  <p:par>
                    <p:cTn id="34" fill="hold">
                      <p:stCondLst>
                        <p:cond delay="0"/>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7"/>
                                        </p:tgtEl>
                                        <p:attrNameLst>
                                          <p:attrName>style.visibility</p:attrName>
                                        </p:attrNameLst>
                                      </p:cBhvr>
                                      <p:to>
                                        <p:strVal val="visible"/>
                                      </p:to>
                                    </p:set>
                                  </p:childTnLst>
                                </p:cTn>
                              </p:par>
                            </p:childTnLst>
                          </p:cTn>
                        </p:par>
                      </p:childTnLst>
                    </p:cTn>
                  </p:par>
                </p:childTnLst>
              </p:cTn>
              <p:nextCondLst>
                <p:cond evt="onClick" delay="0">
                  <p:tgtEl>
                    <p:spTgt spid="117"/>
                  </p:tgtEl>
                </p:cond>
              </p:nextCondLst>
            </p:seq>
            <p:seq concurrent="1" nextAc="seek">
              <p:cTn id="38" restart="whenNotActive" fill="hold" evtFilter="cancelBubble" nodeType="interactiveSeq">
                <p:stCondLst>
                  <p:cond evt="onClick" delay="0">
                    <p:tgtEl>
                      <p:spTgt spid="122"/>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childTnLst>
                          </p:cTn>
                        </p:par>
                      </p:childTnLst>
                    </p:cTn>
                  </p:par>
                </p:childTnLst>
              </p:cTn>
              <p:nextCondLst>
                <p:cond evt="onClick" delay="0">
                  <p:tgtEl>
                    <p:spTgt spid="122"/>
                  </p:tgtEl>
                </p:cond>
              </p:nextCondLst>
            </p:seq>
            <p:seq concurrent="1" nextAc="seek">
              <p:cTn id="43" restart="whenNotActive" fill="hold" evtFilter="cancelBubble" nodeType="interactiveSeq">
                <p:stCondLst>
                  <p:cond evt="onClick" delay="0">
                    <p:tgtEl>
                      <p:spTgt spid="124"/>
                    </p:tgtEl>
                  </p:cond>
                </p:stCondLst>
                <p:endSync evt="end" delay="0">
                  <p:rtn val="all"/>
                </p:endSync>
                <p:childTnLst>
                  <p:par>
                    <p:cTn id="44" fill="hold">
                      <p:stCondLst>
                        <p:cond delay="0"/>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0"/>
                                        </p:tgtEl>
                                        <p:attrNameLst>
                                          <p:attrName>style.visibility</p:attrName>
                                        </p:attrNameLst>
                                      </p:cBhvr>
                                      <p:to>
                                        <p:strVal val="visible"/>
                                      </p:to>
                                    </p:set>
                                  </p:childTnLst>
                                </p:cTn>
                              </p:par>
                            </p:childTnLst>
                          </p:cTn>
                        </p:par>
                      </p:childTnLst>
                    </p:cTn>
                  </p:par>
                </p:childTnLst>
              </p:cTn>
              <p:nextCondLst>
                <p:cond evt="onClick" delay="0">
                  <p:tgtEl>
                    <p:spTgt spid="124"/>
                  </p:tgtEl>
                </p:cond>
              </p:nextCondLst>
            </p:seq>
            <p:seq concurrent="1" nextAc="seek">
              <p:cTn id="48" restart="whenNotActive" fill="hold" evtFilter="cancelBubble" nodeType="interactiveSeq">
                <p:stCondLst>
                  <p:cond evt="onClick" delay="0">
                    <p:tgtEl>
                      <p:spTgt spid="125"/>
                    </p:tgtEl>
                  </p:cond>
                </p:stCondLst>
                <p:endSync evt="end" delay="0">
                  <p:rtn val="all"/>
                </p:endSync>
                <p:childTnLst>
                  <p:par>
                    <p:cTn id="49" fill="hold">
                      <p:stCondLst>
                        <p:cond delay="0"/>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childTnLst>
                          </p:cTn>
                        </p:par>
                      </p:childTnLst>
                    </p:cTn>
                  </p:par>
                </p:childTnLst>
              </p:cTn>
              <p:nextCondLst>
                <p:cond evt="onClick" delay="0">
                  <p:tgtEl>
                    <p:spTgt spid="125"/>
                  </p:tgtEl>
                </p:cond>
              </p:nextCondLst>
            </p:seq>
            <p:seq concurrent="1" nextAc="seek">
              <p:cTn id="53" restart="whenNotActive" fill="hold" evtFilter="cancelBubble" nodeType="interactiveSeq">
                <p:stCondLst>
                  <p:cond evt="onClick" delay="0">
                    <p:tgtEl>
                      <p:spTgt spid="123"/>
                    </p:tgtEl>
                  </p:cond>
                </p:stCondLst>
                <p:endSync evt="end" delay="0">
                  <p:rtn val="all"/>
                </p:endSync>
                <p:childTnLst>
                  <p:par>
                    <p:cTn id="54" fill="hold">
                      <p:stCondLst>
                        <p:cond delay="0"/>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93"/>
                                        </p:tgtEl>
                                        <p:attrNameLst>
                                          <p:attrName>style.visibility</p:attrName>
                                        </p:attrNameLst>
                                      </p:cBhvr>
                                      <p:to>
                                        <p:strVal val="visible"/>
                                      </p:to>
                                    </p:set>
                                  </p:childTnLst>
                                </p:cTn>
                              </p:par>
                            </p:childTnLst>
                          </p:cTn>
                        </p:par>
                      </p:childTnLst>
                    </p:cTn>
                  </p:par>
                </p:childTnLst>
              </p:cTn>
              <p:nextCondLst>
                <p:cond evt="onClick" delay="0">
                  <p:tgtEl>
                    <p:spTgt spid="123"/>
                  </p:tgtEl>
                </p:cond>
              </p:nextCondLst>
            </p:seq>
            <p:seq concurrent="1" nextAc="seek">
              <p:cTn id="58" restart="whenNotActive" fill="hold" evtFilter="cancelBubble" nodeType="interactiveSeq">
                <p:stCondLst>
                  <p:cond evt="onClick" delay="0">
                    <p:tgtEl>
                      <p:spTgt spid="126"/>
                    </p:tgtEl>
                  </p:cond>
                </p:stCondLst>
                <p:endSync evt="end" delay="0">
                  <p:rtn val="all"/>
                </p:endSync>
                <p:childTnLst>
                  <p:par>
                    <p:cTn id="59" fill="hold">
                      <p:stCondLst>
                        <p:cond delay="0"/>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childTnLst>
                          </p:cTn>
                        </p:par>
                      </p:childTnLst>
                    </p:cTn>
                  </p:par>
                </p:childTnLst>
              </p:cTn>
              <p:nextCondLst>
                <p:cond evt="onClick" delay="0">
                  <p:tgtEl>
                    <p:spTgt spid="126"/>
                  </p:tgtEl>
                </p:cond>
              </p:nextCondLst>
            </p:seq>
          </p:childTnLst>
        </p:cTn>
      </p:par>
    </p:tnLst>
    <p:bldLst>
      <p:bldP spid="67" grpId="0"/>
      <p:bldP spid="82" grpId="0"/>
      <p:bldP spid="83" grpId="0"/>
      <p:bldP spid="84" grpId="0"/>
      <p:bldP spid="74" grpId="0" animBg="1"/>
      <p:bldP spid="87" grpId="0" animBg="1"/>
      <p:bldP spid="88" grpId="0" animBg="1"/>
      <p:bldP spid="89" grpId="0" animBg="1"/>
      <p:bldP spid="90" grpId="0" animBg="1"/>
      <p:bldP spid="92" grpId="0" animBg="1"/>
      <p:bldP spid="93" grpId="0" animBg="1"/>
      <p:bldP spid="9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85" name="Freeform 27"/>
          <p:cNvSpPr/>
          <p:nvPr/>
        </p:nvSpPr>
        <p:spPr>
          <a:xfrm>
            <a:off x="2938295" y="1878516"/>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86" name="TextBox 79"/>
          <p:cNvSpPr txBox="1"/>
          <p:nvPr/>
        </p:nvSpPr>
        <p:spPr>
          <a:xfrm>
            <a:off x="3810214" y="1794973"/>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a:solidFill>
                  <a:srgbClr val="272727"/>
                </a:solidFill>
                <a:latin typeface="Faustina Bold"/>
              </a:rPr>
              <a:t>P</a:t>
            </a:r>
            <a:r>
              <a:rPr lang="en-US" sz="2400" dirty="0" err="1" smtClean="0">
                <a:solidFill>
                  <a:srgbClr val="272727"/>
                </a:solidFill>
                <a:latin typeface="Faustina Bold"/>
              </a:rPr>
              <a:t>hòng</a:t>
            </a:r>
            <a:endParaRPr lang="en-US" sz="2400" dirty="0">
              <a:solidFill>
                <a:srgbClr val="272727"/>
              </a:solidFill>
              <a:latin typeface="Faustina Bold"/>
            </a:endParaRPr>
          </a:p>
        </p:txBody>
      </p:sp>
      <p:grpSp>
        <p:nvGrpSpPr>
          <p:cNvPr id="87" name="Group 86"/>
          <p:cNvGrpSpPr/>
          <p:nvPr/>
        </p:nvGrpSpPr>
        <p:grpSpPr>
          <a:xfrm>
            <a:off x="2938295" y="2483204"/>
            <a:ext cx="3077320" cy="594570"/>
            <a:chOff x="2866280" y="2459422"/>
            <a:chExt cx="3077320" cy="594570"/>
          </a:xfrm>
        </p:grpSpPr>
        <p:sp>
          <p:nvSpPr>
            <p:cNvPr id="88" name="Rectangle 87">
              <a:hlinkClick r:id="rId3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loại</a:t>
              </a:r>
              <a:r>
                <a:rPr lang="en-US" sz="2000" dirty="0" smtClean="0">
                  <a:solidFill>
                    <a:schemeClr val="bg1"/>
                  </a:solidFill>
                  <a:latin typeface="Faustina Bold"/>
                </a:rPr>
                <a:t> </a:t>
              </a:r>
              <a:r>
                <a:rPr lang="en-US" sz="2000" dirty="0" err="1" smtClean="0">
                  <a:solidFill>
                    <a:schemeClr val="bg1"/>
                  </a:solidFill>
                  <a:latin typeface="Faustina Bold"/>
                </a:rPr>
                <a:t>phòng</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89" name="Picture 88"/>
            <p:cNvPicPr>
              <a:picLocks noChangeAspect="1"/>
            </p:cNvPicPr>
            <p:nvPr/>
          </p:nvPicPr>
          <p:blipFill>
            <a:blip r:embed="rId35" cstate="print">
              <a:lum bright="70000" contrast="-70000"/>
              <a:extLst>
                <a:ext uri="{BEBA8EAE-BF5A-486C-A8C5-ECC9F3942E4B}">
                  <a14:imgProps xmlns:a14="http://schemas.microsoft.com/office/drawing/2010/main">
                    <a14:imgLayer r:embed="rId3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36456" y="2581249"/>
              <a:ext cx="360579" cy="360579"/>
            </a:xfrm>
            <a:prstGeom prst="rect">
              <a:avLst/>
            </a:prstGeom>
          </p:spPr>
        </p:pic>
      </p:grpSp>
      <p:graphicFrame>
        <p:nvGraphicFramePr>
          <p:cNvPr id="90" name="Table 57"/>
          <p:cNvGraphicFramePr>
            <a:graphicFrameLocks noGrp="1"/>
          </p:cNvGraphicFramePr>
          <p:nvPr>
            <p:extLst>
              <p:ext uri="{D42A27DB-BD31-4B8C-83A1-F6EECF244321}">
                <p14:modId xmlns:p14="http://schemas.microsoft.com/office/powerpoint/2010/main" val="4050810917"/>
              </p:ext>
            </p:extLst>
          </p:nvPr>
        </p:nvGraphicFramePr>
        <p:xfrm>
          <a:off x="2967603" y="3757271"/>
          <a:ext cx="10269109" cy="4506128"/>
        </p:xfrm>
        <a:graphic>
          <a:graphicData uri="http://schemas.openxmlformats.org/drawingml/2006/table">
            <a:tbl>
              <a:tblPr/>
              <a:tblGrid>
                <a:gridCol w="685812">
                  <a:extLst>
                    <a:ext uri="{9D8B030D-6E8A-4147-A177-3AD203B41FA5}">
                      <a16:colId xmlns:a16="http://schemas.microsoft.com/office/drawing/2014/main" val="1492936209"/>
                    </a:ext>
                  </a:extLst>
                </a:gridCol>
                <a:gridCol w="1828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4"/>
                    </a:ext>
                  </a:extLst>
                </a:gridCol>
                <a:gridCol w="3678009">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580478">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Loại</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Số</a:t>
                      </a:r>
                      <a:r>
                        <a:rPr lang="en-US" sz="1600" baseline="0" dirty="0" smtClean="0">
                          <a:solidFill>
                            <a:srgbClr val="FFFFFF"/>
                          </a:solidFill>
                          <a:latin typeface="Faustina Bold"/>
                        </a:rPr>
                        <a:t> </a:t>
                      </a:r>
                      <a:r>
                        <a:rPr lang="en-US" sz="1600" baseline="0" dirty="0" err="1" smtClean="0">
                          <a:solidFill>
                            <a:srgbClr val="FFFFFF"/>
                          </a:solidFill>
                          <a:latin typeface="Faustina Bold"/>
                        </a:rPr>
                        <a:t>lượng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Thông</a:t>
                      </a:r>
                      <a:r>
                        <a:rPr lang="en-US" sz="1600" kern="1200" baseline="0" dirty="0" smtClean="0">
                          <a:solidFill>
                            <a:srgbClr val="FFFFFF"/>
                          </a:solidFill>
                          <a:latin typeface="Faustina Bold"/>
                          <a:ea typeface="+mn-ea"/>
                          <a:cs typeface="+mn-cs"/>
                        </a:rPr>
                        <a:t> tin</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8514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 Deluxe là biểu tượng của sự sang trọng và thoải mái trong lưu trú, mang đến cho khách hàng trải nghiệm nghỉ dưỡng đẳng cấp. Với nội thất và </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989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Superior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 Superior là một loại phòng nghỉ cao cấp tại AVIP LUXURY, với diện tích lớn, nội thất và thiết bị hiện đại, dịch vụ phục vụ cao cấp, tầm nhìn đẹp</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v.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7989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vip</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pro</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15</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50.000.000đ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just"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đây</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là</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siêu</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vjp</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pro</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extLst>
                  <a:ext uri="{0D108BD9-81ED-4DB2-BD59-A6C34878D82A}">
                    <a16:rowId xmlns:a16="http://schemas.microsoft.com/office/drawing/2014/main" val="2043568195"/>
                  </a:ext>
                </a:extLst>
              </a:tr>
            </a:tbl>
          </a:graphicData>
        </a:graphic>
      </p:graphicFrame>
      <p:sp>
        <p:nvSpPr>
          <p:cNvPr id="91"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loại</a:t>
            </a:r>
            <a:r>
              <a:rPr lang="en-US" sz="2000" dirty="0" smtClean="0">
                <a:solidFill>
                  <a:srgbClr val="272727"/>
                </a:solidFill>
                <a:latin typeface="Faustina Bold"/>
              </a:rPr>
              <a:t> </a:t>
            </a:r>
            <a:r>
              <a:rPr lang="en-US" sz="2000" dirty="0" err="1" smtClean="0">
                <a:solidFill>
                  <a:srgbClr val="272727"/>
                </a:solidFill>
                <a:latin typeface="Faustina Bold"/>
              </a:rPr>
              <a:t>phòng</a:t>
            </a:r>
            <a:endParaRPr lang="en-US" sz="2000" dirty="0">
              <a:solidFill>
                <a:srgbClr val="272727"/>
              </a:solidFill>
              <a:latin typeface="Faustina Bold"/>
            </a:endParaRPr>
          </a:p>
        </p:txBody>
      </p:sp>
      <p:grpSp>
        <p:nvGrpSpPr>
          <p:cNvPr id="92" name="Group 91"/>
          <p:cNvGrpSpPr/>
          <p:nvPr/>
        </p:nvGrpSpPr>
        <p:grpSpPr>
          <a:xfrm>
            <a:off x="12111100" y="4568591"/>
            <a:ext cx="943056" cy="472539"/>
            <a:chOff x="9067800" y="1283495"/>
            <a:chExt cx="943056" cy="472539"/>
          </a:xfrm>
        </p:grpSpPr>
        <p:sp>
          <p:nvSpPr>
            <p:cNvPr id="93" name="Rectangle 92"/>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95" name="Rectangle 94"/>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97" name="Group 96"/>
          <p:cNvGrpSpPr/>
          <p:nvPr/>
        </p:nvGrpSpPr>
        <p:grpSpPr>
          <a:xfrm>
            <a:off x="12111100" y="6143364"/>
            <a:ext cx="943056" cy="472539"/>
            <a:chOff x="9067800" y="1283495"/>
            <a:chExt cx="943056" cy="472539"/>
          </a:xfrm>
        </p:grpSpPr>
        <p:sp>
          <p:nvSpPr>
            <p:cNvPr id="98" name="Rectangle 97"/>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00" name="Rectangle 99"/>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02" name="Freeform 40"/>
          <p:cNvSpPr/>
          <p:nvPr/>
        </p:nvSpPr>
        <p:spPr>
          <a:xfrm>
            <a:off x="11910746" y="8528632"/>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3" name="TextBox 41"/>
          <p:cNvSpPr txBox="1"/>
          <p:nvPr/>
        </p:nvSpPr>
        <p:spPr>
          <a:xfrm>
            <a:off x="11910747" y="8528632"/>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05" name="Freeform 40"/>
          <p:cNvSpPr/>
          <p:nvPr/>
        </p:nvSpPr>
        <p:spPr>
          <a:xfrm>
            <a:off x="11459368" y="8528632"/>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06" name="Rectangle 105"/>
          <p:cNvSpPr/>
          <p:nvPr/>
        </p:nvSpPr>
        <p:spPr>
          <a:xfrm>
            <a:off x="11532368" y="8549245"/>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07" name="Freeform 40">
            <a:hlinkClick r:id="rId20" action="ppaction://hlinksldjump"/>
          </p:cNvPr>
          <p:cNvSpPr/>
          <p:nvPr/>
        </p:nvSpPr>
        <p:spPr>
          <a:xfrm>
            <a:off x="10085779" y="8515613"/>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8" name="TextBox 41">
            <a:hlinkClick r:id="rId20" action="ppaction://hlinksldjump"/>
          </p:cNvPr>
          <p:cNvSpPr txBox="1"/>
          <p:nvPr/>
        </p:nvSpPr>
        <p:spPr>
          <a:xfrm>
            <a:off x="10085780" y="8523144"/>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69" name="Group 68"/>
          <p:cNvGrpSpPr/>
          <p:nvPr/>
        </p:nvGrpSpPr>
        <p:grpSpPr>
          <a:xfrm>
            <a:off x="12111100" y="7587902"/>
            <a:ext cx="943056" cy="472539"/>
            <a:chOff x="9067800" y="1283495"/>
            <a:chExt cx="943056" cy="472539"/>
          </a:xfrm>
        </p:grpSpPr>
        <p:sp>
          <p:nvSpPr>
            <p:cNvPr id="70" name="Rectangle 69">
              <a:hlinkClick r:id="rId41" action="ppaction://hlinksldjump"/>
            </p:cNvPr>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hlinkClick r:id="rId41" action="ppaction://hlinksldjump"/>
            </p:cNvPr>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72" name="Rectangle 71">
              <a:hlinkClick r:id="rId3" action="ppaction://hlinksldjump"/>
            </p:cNvPr>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hlinkClick r:id="rId3" action="ppaction://hlinksldjump"/>
            </p:cNvPr>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Tree>
    <p:extLst>
      <p:ext uri="{BB962C8B-B14F-4D97-AF65-F5344CB8AC3E}">
        <p14:creationId xmlns:p14="http://schemas.microsoft.com/office/powerpoint/2010/main" val="3959399198"/>
      </p:ext>
    </p:extLst>
  </p:cSld>
  <p:clrMapOvr>
    <a:masterClrMapping/>
  </p:clrMapOvr>
  <mc:AlternateContent xmlns:mc="http://schemas.openxmlformats.org/markup-compatibility/2006">
    <mc:Choice xmlns:p14="http://schemas.microsoft.com/office/powerpoint/2010/main" Requires="p14">
      <p:transition p14:dur="100" advTm="4410">
        <p:cut/>
      </p:transition>
    </mc:Choice>
    <mc:Fallback>
      <p:transition advTm="4410">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childTnLst>
        </p:cTn>
      </p:par>
    </p:tnLst>
    <p:bldLst>
      <p:bldP spid="67" grpId="0"/>
      <p:bldP spid="82" grpId="0"/>
      <p:bldP spid="83" grpId="0"/>
      <p:bldP spid="8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50" name="Group 2"/>
          <p:cNvGrpSpPr/>
          <p:nvPr/>
        </p:nvGrpSpPr>
        <p:grpSpPr>
          <a:xfrm>
            <a:off x="0" y="0"/>
            <a:ext cx="2560906" cy="10287000"/>
            <a:chOff x="0" y="0"/>
            <a:chExt cx="1053314" cy="2709333"/>
          </a:xfrm>
        </p:grpSpPr>
        <p:sp>
          <p:nvSpPr>
            <p:cNvPr id="51"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52"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53"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54"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55" name="Group 5"/>
          <p:cNvGrpSpPr/>
          <p:nvPr/>
        </p:nvGrpSpPr>
        <p:grpSpPr>
          <a:xfrm>
            <a:off x="382780" y="1756034"/>
            <a:ext cx="563034" cy="601116"/>
            <a:chOff x="0" y="0"/>
            <a:chExt cx="1171795" cy="1171795"/>
          </a:xfrm>
        </p:grpSpPr>
        <p:grpSp>
          <p:nvGrpSpPr>
            <p:cNvPr id="56" name="Group 6"/>
            <p:cNvGrpSpPr/>
            <p:nvPr/>
          </p:nvGrpSpPr>
          <p:grpSpPr>
            <a:xfrm>
              <a:off x="0" y="0"/>
              <a:ext cx="1171795" cy="1171795"/>
              <a:chOff x="0" y="0"/>
              <a:chExt cx="812800" cy="812800"/>
            </a:xfrm>
          </p:grpSpPr>
          <p:sp>
            <p:nvSpPr>
              <p:cNvPr id="61"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62"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60"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63" name="Group 10"/>
          <p:cNvGrpSpPr/>
          <p:nvPr/>
        </p:nvGrpSpPr>
        <p:grpSpPr>
          <a:xfrm>
            <a:off x="6037" y="8917647"/>
            <a:ext cx="2554869" cy="1488579"/>
            <a:chOff x="0" y="0"/>
            <a:chExt cx="1053314" cy="443205"/>
          </a:xfrm>
        </p:grpSpPr>
        <p:sp>
          <p:nvSpPr>
            <p:cNvPr id="64"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65"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66"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7"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8"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5"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80"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82" name="Group 58"/>
          <p:cNvGrpSpPr/>
          <p:nvPr/>
        </p:nvGrpSpPr>
        <p:grpSpPr>
          <a:xfrm>
            <a:off x="193218" y="9247317"/>
            <a:ext cx="601733" cy="646509"/>
            <a:chOff x="0" y="0"/>
            <a:chExt cx="812800" cy="812800"/>
          </a:xfrm>
        </p:grpSpPr>
        <p:sp>
          <p:nvSpPr>
            <p:cNvPr id="83"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84"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85"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86"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87"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88"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89"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90" name="Rectangle 89"/>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93"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10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10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106"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107"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108"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109"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10"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146"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147" name="TextBox 79"/>
          <p:cNvSpPr txBox="1"/>
          <p:nvPr/>
        </p:nvSpPr>
        <p:spPr>
          <a:xfrm>
            <a:off x="3810000" y="1797797"/>
            <a:ext cx="4029886" cy="39010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grpSp>
        <p:nvGrpSpPr>
          <p:cNvPr id="148" name="Group 147"/>
          <p:cNvGrpSpPr/>
          <p:nvPr/>
        </p:nvGrpSpPr>
        <p:grpSpPr>
          <a:xfrm>
            <a:off x="2938294" y="2483204"/>
            <a:ext cx="2929105" cy="594570"/>
            <a:chOff x="2866280" y="2459422"/>
            <a:chExt cx="3077320" cy="594570"/>
          </a:xfrm>
        </p:grpSpPr>
        <p:sp>
          <p:nvSpPr>
            <p:cNvPr id="149" name="Rectangle 148">
              <a:hlinkClick r:id="rId3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phòng</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150" name="Picture 149"/>
            <p:cNvPicPr>
              <a:picLocks noChangeAspect="1"/>
            </p:cNvPicPr>
            <p:nvPr/>
          </p:nvPicPr>
          <p:blipFill>
            <a:blip r:embed="rId35" cstate="print">
              <a:lum bright="70000" contrast="-70000"/>
              <a:extLst>
                <a:ext uri="{BEBA8EAE-BF5A-486C-A8C5-ECC9F3942E4B}">
                  <a14:imgProps xmlns:a14="http://schemas.microsoft.com/office/drawing/2010/main">
                    <a14:imgLayer r:embed="rId3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91776" y="2556678"/>
              <a:ext cx="400058" cy="400058"/>
            </a:xfrm>
            <a:prstGeom prst="rect">
              <a:avLst/>
            </a:prstGeom>
          </p:spPr>
        </p:pic>
      </p:grpSp>
      <p:graphicFrame>
        <p:nvGraphicFramePr>
          <p:cNvPr id="151" name="Table 57"/>
          <p:cNvGraphicFramePr>
            <a:graphicFrameLocks noGrp="1"/>
          </p:cNvGraphicFramePr>
          <p:nvPr>
            <p:extLst>
              <p:ext uri="{D42A27DB-BD31-4B8C-83A1-F6EECF244321}">
                <p14:modId xmlns:p14="http://schemas.microsoft.com/office/powerpoint/2010/main" val="3749419790"/>
              </p:ext>
            </p:extLst>
          </p:nvPr>
        </p:nvGraphicFramePr>
        <p:xfrm>
          <a:off x="2967603" y="3757271"/>
          <a:ext cx="10269109" cy="4115491"/>
        </p:xfrm>
        <a:graphic>
          <a:graphicData uri="http://schemas.openxmlformats.org/drawingml/2006/table">
            <a:tbl>
              <a:tblPr/>
              <a:tblGrid>
                <a:gridCol w="689997">
                  <a:extLst>
                    <a:ext uri="{9D8B030D-6E8A-4147-A177-3AD203B41FA5}">
                      <a16:colId xmlns:a16="http://schemas.microsoft.com/office/drawing/2014/main" val="1492936209"/>
                    </a:ext>
                  </a:extLst>
                </a:gridCol>
                <a:gridCol w="1752600">
                  <a:extLst>
                    <a:ext uri="{9D8B030D-6E8A-4147-A177-3AD203B41FA5}">
                      <a16:colId xmlns:a16="http://schemas.microsoft.com/office/drawing/2014/main" val="20001"/>
                    </a:ext>
                  </a:extLst>
                </a:gridCol>
                <a:gridCol w="3256059">
                  <a:extLst>
                    <a:ext uri="{9D8B030D-6E8A-4147-A177-3AD203B41FA5}">
                      <a16:colId xmlns:a16="http://schemas.microsoft.com/office/drawing/2014/main" val="20002"/>
                    </a:ext>
                  </a:extLst>
                </a:gridCol>
                <a:gridCol w="2374433">
                  <a:extLst>
                    <a:ext uri="{9D8B030D-6E8A-4147-A177-3AD203B41FA5}">
                      <a16:colId xmlns:a16="http://schemas.microsoft.com/office/drawing/2014/main" val="20004"/>
                    </a:ext>
                  </a:extLst>
                </a:gridCol>
                <a:gridCol w="2196020">
                  <a:extLst>
                    <a:ext uri="{9D8B030D-6E8A-4147-A177-3AD203B41FA5}">
                      <a16:colId xmlns:a16="http://schemas.microsoft.com/office/drawing/2014/main" val="20008"/>
                    </a:ext>
                  </a:extLst>
                </a:gridCol>
              </a:tblGrid>
              <a:tr h="896225">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Tên</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Loại</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1040415">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3516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303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Room</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1143688">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Superior Room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extLst>
                  <a:ext uri="{0D108BD9-81ED-4DB2-BD59-A6C34878D82A}">
                    <a16:rowId xmlns:a16="http://schemas.microsoft.com/office/drawing/2014/main" val="2043568195"/>
                  </a:ext>
                </a:extLst>
              </a:tr>
            </a:tbl>
          </a:graphicData>
        </a:graphic>
      </p:graphicFrame>
      <p:sp>
        <p:nvSpPr>
          <p:cNvPr id="152"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phòng</a:t>
            </a:r>
            <a:endParaRPr lang="en-US" sz="2000" dirty="0">
              <a:solidFill>
                <a:srgbClr val="272727"/>
              </a:solidFill>
              <a:latin typeface="Faustina Bold"/>
            </a:endParaRPr>
          </a:p>
        </p:txBody>
      </p:sp>
      <p:grpSp>
        <p:nvGrpSpPr>
          <p:cNvPr id="153" name="Group 152"/>
          <p:cNvGrpSpPr/>
          <p:nvPr/>
        </p:nvGrpSpPr>
        <p:grpSpPr>
          <a:xfrm>
            <a:off x="11658437" y="4928185"/>
            <a:ext cx="943056" cy="472539"/>
            <a:chOff x="9067800" y="1283495"/>
            <a:chExt cx="943056" cy="472539"/>
          </a:xfrm>
        </p:grpSpPr>
        <p:sp>
          <p:nvSpPr>
            <p:cNvPr id="154" name="Rectangle 153"/>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56" name="Rectangle 155"/>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156"/>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58" name="Group 157"/>
          <p:cNvGrpSpPr/>
          <p:nvPr/>
        </p:nvGrpSpPr>
        <p:grpSpPr>
          <a:xfrm>
            <a:off x="11658437" y="5985110"/>
            <a:ext cx="943056" cy="472539"/>
            <a:chOff x="9067800" y="1283495"/>
            <a:chExt cx="943056" cy="472539"/>
          </a:xfrm>
        </p:grpSpPr>
        <p:sp>
          <p:nvSpPr>
            <p:cNvPr id="159" name="Rectangle 158"/>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59"/>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61" name="Rectangle 160"/>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63" name="Freeform 40"/>
          <p:cNvSpPr/>
          <p:nvPr/>
        </p:nvSpPr>
        <p:spPr>
          <a:xfrm>
            <a:off x="11910746" y="8110346"/>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64" name="TextBox 41"/>
          <p:cNvSpPr txBox="1"/>
          <p:nvPr/>
        </p:nvSpPr>
        <p:spPr>
          <a:xfrm>
            <a:off x="11910747" y="8110346"/>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65" name="Freeform 40"/>
          <p:cNvSpPr/>
          <p:nvPr/>
        </p:nvSpPr>
        <p:spPr>
          <a:xfrm>
            <a:off x="11459368" y="8110346"/>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66" name="Rectangle 165"/>
          <p:cNvSpPr/>
          <p:nvPr/>
        </p:nvSpPr>
        <p:spPr>
          <a:xfrm>
            <a:off x="11532368" y="8130959"/>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67" name="Freeform 40">
            <a:hlinkClick r:id="rId20" action="ppaction://hlinksldjump"/>
          </p:cNvPr>
          <p:cNvSpPr/>
          <p:nvPr/>
        </p:nvSpPr>
        <p:spPr>
          <a:xfrm>
            <a:off x="10085779" y="8097327"/>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68" name="TextBox 41">
            <a:hlinkClick r:id="rId20" action="ppaction://hlinksldjump"/>
          </p:cNvPr>
          <p:cNvSpPr txBox="1"/>
          <p:nvPr/>
        </p:nvSpPr>
        <p:spPr>
          <a:xfrm>
            <a:off x="10085780" y="8104858"/>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174" name="Group 173"/>
          <p:cNvGrpSpPr/>
          <p:nvPr/>
        </p:nvGrpSpPr>
        <p:grpSpPr>
          <a:xfrm>
            <a:off x="11658437" y="6959905"/>
            <a:ext cx="943056" cy="472539"/>
            <a:chOff x="9067800" y="1283495"/>
            <a:chExt cx="943056" cy="472539"/>
          </a:xfrm>
        </p:grpSpPr>
        <p:sp>
          <p:nvSpPr>
            <p:cNvPr id="175" name="Rectangle 174"/>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77" name="Rectangle 176"/>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Picture 177"/>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Tree>
    <p:extLst>
      <p:ext uri="{BB962C8B-B14F-4D97-AF65-F5344CB8AC3E}">
        <p14:creationId xmlns:p14="http://schemas.microsoft.com/office/powerpoint/2010/main" val="30361030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0"/>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10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10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10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10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93"/>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08"/>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10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110"/>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92"/>
                                        </p:tgtEl>
                                        <p:attrNameLst>
                                          <p:attrName>ppt_x</p:attrName>
                                          <p:attrName>ppt_y</p:attrName>
                                        </p:attrNameLst>
                                      </p:cBhvr>
                                    </p:animMotion>
                                  </p:childTnLst>
                                </p:cTn>
                              </p:par>
                            </p:childTnLst>
                          </p:cTn>
                        </p:par>
                      </p:childTnLst>
                    </p:cTn>
                  </p:par>
                </p:childTnLst>
              </p:cTn>
              <p:nextCondLst>
                <p:cond evt="onClick" delay="0">
                  <p:tgtEl>
                    <p:spTgt spid="80"/>
                  </p:tgtEl>
                </p:cond>
              </p:nextCondLst>
            </p:seq>
          </p:childTnLst>
        </p:cTn>
      </p:par>
    </p:tnLst>
    <p:bldLst>
      <p:bldP spid="93" grpId="0"/>
      <p:bldP spid="108" grpId="0"/>
      <p:bldP spid="109" grpId="0"/>
      <p:bldP spid="11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50" name="Group 2"/>
          <p:cNvGrpSpPr/>
          <p:nvPr/>
        </p:nvGrpSpPr>
        <p:grpSpPr>
          <a:xfrm>
            <a:off x="0" y="0"/>
            <a:ext cx="2560906" cy="10287000"/>
            <a:chOff x="0" y="0"/>
            <a:chExt cx="1053314" cy="2709333"/>
          </a:xfrm>
        </p:grpSpPr>
        <p:sp>
          <p:nvSpPr>
            <p:cNvPr id="51"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52"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53"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54"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55" name="Group 5"/>
          <p:cNvGrpSpPr/>
          <p:nvPr/>
        </p:nvGrpSpPr>
        <p:grpSpPr>
          <a:xfrm>
            <a:off x="382780" y="1756034"/>
            <a:ext cx="563034" cy="601116"/>
            <a:chOff x="0" y="0"/>
            <a:chExt cx="1171795" cy="1171795"/>
          </a:xfrm>
        </p:grpSpPr>
        <p:grpSp>
          <p:nvGrpSpPr>
            <p:cNvPr id="56" name="Group 6"/>
            <p:cNvGrpSpPr/>
            <p:nvPr/>
          </p:nvGrpSpPr>
          <p:grpSpPr>
            <a:xfrm>
              <a:off x="0" y="0"/>
              <a:ext cx="1171795" cy="1171795"/>
              <a:chOff x="0" y="0"/>
              <a:chExt cx="812800" cy="812800"/>
            </a:xfrm>
          </p:grpSpPr>
          <p:sp>
            <p:nvSpPr>
              <p:cNvPr id="61"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62"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60"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63" name="Group 10"/>
          <p:cNvGrpSpPr/>
          <p:nvPr/>
        </p:nvGrpSpPr>
        <p:grpSpPr>
          <a:xfrm>
            <a:off x="6037" y="8917647"/>
            <a:ext cx="2554869" cy="1488579"/>
            <a:chOff x="0" y="0"/>
            <a:chExt cx="1053314" cy="443205"/>
          </a:xfrm>
        </p:grpSpPr>
        <p:sp>
          <p:nvSpPr>
            <p:cNvPr id="64"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65"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66"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7"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8"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5"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80"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82" name="Group 58"/>
          <p:cNvGrpSpPr/>
          <p:nvPr/>
        </p:nvGrpSpPr>
        <p:grpSpPr>
          <a:xfrm>
            <a:off x="193218" y="9247317"/>
            <a:ext cx="601733" cy="646509"/>
            <a:chOff x="0" y="0"/>
            <a:chExt cx="812800" cy="812800"/>
          </a:xfrm>
        </p:grpSpPr>
        <p:sp>
          <p:nvSpPr>
            <p:cNvPr id="83"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84"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85"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86"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87"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88"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89"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90" name="Rectangle 89"/>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93"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10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10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106"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107"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108"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109"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10"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146"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147" name="TextBox 79"/>
          <p:cNvSpPr txBox="1"/>
          <p:nvPr/>
        </p:nvSpPr>
        <p:spPr>
          <a:xfrm>
            <a:off x="3810000" y="1797797"/>
            <a:ext cx="4029886" cy="39010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sp>
        <p:nvSpPr>
          <p:cNvPr id="152" name="TextBox 81"/>
          <p:cNvSpPr txBox="1"/>
          <p:nvPr/>
        </p:nvSpPr>
        <p:spPr>
          <a:xfrm>
            <a:off x="2961175" y="2557028"/>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Thêm</a:t>
            </a:r>
            <a:r>
              <a:rPr lang="en-US" sz="2000" dirty="0" smtClean="0">
                <a:solidFill>
                  <a:srgbClr val="272727"/>
                </a:solidFill>
                <a:latin typeface="Faustina Bold"/>
              </a:rPr>
              <a:t> </a:t>
            </a:r>
            <a:r>
              <a:rPr lang="en-US" sz="2000" dirty="0" err="1" smtClean="0">
                <a:solidFill>
                  <a:srgbClr val="272727"/>
                </a:solidFill>
                <a:latin typeface="Faustina Bold"/>
              </a:rPr>
              <a:t>phòng</a:t>
            </a:r>
            <a:r>
              <a:rPr lang="en-US" sz="2000" dirty="0" smtClean="0">
                <a:solidFill>
                  <a:srgbClr val="272727"/>
                </a:solidFill>
                <a:latin typeface="Faustina Bold"/>
              </a:rPr>
              <a:t> </a:t>
            </a:r>
            <a:r>
              <a:rPr lang="en-US" sz="2000" dirty="0" err="1" smtClean="0">
                <a:solidFill>
                  <a:srgbClr val="272727"/>
                </a:solidFill>
                <a:latin typeface="Faustina Bold"/>
              </a:rPr>
              <a:t>mới</a:t>
            </a:r>
            <a:endParaRPr lang="en-US" sz="2000" dirty="0">
              <a:solidFill>
                <a:srgbClr val="272727"/>
              </a:solidFill>
              <a:latin typeface="Faustina Bold"/>
            </a:endParaRPr>
          </a:p>
        </p:txBody>
      </p:sp>
      <p:sp>
        <p:nvSpPr>
          <p:cNvPr id="69" name="Rectangle 68">
            <a:hlinkClick r:id="rId34" action="ppaction://hlinksldjump"/>
          </p:cNvPr>
          <p:cNvSpPr/>
          <p:nvPr/>
        </p:nvSpPr>
        <p:spPr>
          <a:xfrm>
            <a:off x="2961175" y="4613463"/>
            <a:ext cx="1861689" cy="5713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Thêm</a:t>
            </a:r>
            <a:r>
              <a:rPr lang="en-US" sz="2000" b="1" dirty="0" smtClean="0">
                <a:latin typeface="Faustina" panose="020B0604020202020204" charset="0"/>
              </a:rPr>
              <a:t> </a:t>
            </a:r>
            <a:r>
              <a:rPr lang="en-US" sz="2000" b="1" dirty="0" err="1" smtClean="0">
                <a:latin typeface="Faustina" panose="020B0604020202020204" charset="0"/>
              </a:rPr>
              <a:t>mới</a:t>
            </a:r>
            <a:endParaRPr lang="en-US" sz="2000" b="1" dirty="0">
              <a:latin typeface="Faustina" panose="020B0604020202020204" charset="0"/>
            </a:endParaRPr>
          </a:p>
        </p:txBody>
      </p:sp>
      <p:sp>
        <p:nvSpPr>
          <p:cNvPr id="70" name="TextBox 81"/>
          <p:cNvSpPr txBox="1"/>
          <p:nvPr/>
        </p:nvSpPr>
        <p:spPr>
          <a:xfrm>
            <a:off x="2967153" y="2974946"/>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Tên</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71" name="TextBox 81"/>
          <p:cNvSpPr txBox="1"/>
          <p:nvPr/>
        </p:nvSpPr>
        <p:spPr>
          <a:xfrm>
            <a:off x="7839886" y="2974946"/>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Loại</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72" name="Rectangle 71"/>
          <p:cNvSpPr/>
          <p:nvPr/>
        </p:nvSpPr>
        <p:spPr>
          <a:xfrm>
            <a:off x="2961175" y="3444129"/>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Tên</a:t>
            </a:r>
            <a:r>
              <a:rPr lang="en-US" dirty="0" smtClean="0">
                <a:solidFill>
                  <a:schemeClr val="bg1">
                    <a:lumMod val="65000"/>
                  </a:schemeClr>
                </a:solidFill>
              </a:rPr>
              <a:t> </a:t>
            </a:r>
            <a:r>
              <a:rPr lang="en-US" dirty="0" err="1" smtClean="0">
                <a:solidFill>
                  <a:schemeClr val="bg1">
                    <a:lumMod val="65000"/>
                  </a:schemeClr>
                </a:solidFill>
              </a:rPr>
              <a:t>phòng</a:t>
            </a:r>
            <a:endParaRPr lang="en-US" dirty="0">
              <a:solidFill>
                <a:schemeClr val="bg1">
                  <a:lumMod val="65000"/>
                </a:schemeClr>
              </a:solidFill>
            </a:endParaRPr>
          </a:p>
        </p:txBody>
      </p:sp>
      <p:sp>
        <p:nvSpPr>
          <p:cNvPr id="73" name="Rectangle 72"/>
          <p:cNvSpPr/>
          <p:nvPr/>
        </p:nvSpPr>
        <p:spPr>
          <a:xfrm>
            <a:off x="7839886" y="3426497"/>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Chọn</a:t>
            </a:r>
            <a:r>
              <a:rPr lang="en-US" dirty="0" smtClean="0">
                <a:solidFill>
                  <a:schemeClr val="tx1">
                    <a:lumMod val="85000"/>
                    <a:lumOff val="15000"/>
                  </a:schemeClr>
                </a:solidFill>
              </a:rPr>
              <a:t> </a:t>
            </a:r>
            <a:r>
              <a:rPr lang="en-US" dirty="0" err="1" smtClean="0">
                <a:solidFill>
                  <a:schemeClr val="tx1">
                    <a:lumMod val="85000"/>
                    <a:lumOff val="15000"/>
                  </a:schemeClr>
                </a:solidFill>
              </a:rPr>
              <a:t>loại</a:t>
            </a:r>
            <a:r>
              <a:rPr lang="en-US" dirty="0" smtClean="0">
                <a:solidFill>
                  <a:schemeClr val="tx1">
                    <a:lumMod val="85000"/>
                    <a:lumOff val="15000"/>
                  </a:schemeClr>
                </a:solidFill>
              </a:rPr>
              <a:t> </a:t>
            </a:r>
            <a:r>
              <a:rPr lang="en-US" dirty="0" err="1" smtClean="0">
                <a:solidFill>
                  <a:schemeClr val="tx1">
                    <a:lumMod val="85000"/>
                    <a:lumOff val="15000"/>
                  </a:schemeClr>
                </a:solidFill>
              </a:rPr>
              <a:t>phòng</a:t>
            </a:r>
            <a:endParaRPr lang="en-US" dirty="0">
              <a:solidFill>
                <a:schemeClr val="tx1">
                  <a:lumMod val="85000"/>
                  <a:lumOff val="15000"/>
                </a:schemeClr>
              </a:solidFill>
            </a:endParaRPr>
          </a:p>
        </p:txBody>
      </p:sp>
      <p:sp>
        <p:nvSpPr>
          <p:cNvPr id="74" name="Rectangle 73"/>
          <p:cNvSpPr/>
          <p:nvPr/>
        </p:nvSpPr>
        <p:spPr>
          <a:xfrm>
            <a:off x="2961175" y="3444128"/>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405</a:t>
            </a:r>
            <a:endParaRPr lang="en-US" dirty="0">
              <a:solidFill>
                <a:schemeClr val="tx1">
                  <a:lumMod val="95000"/>
                  <a:lumOff val="5000"/>
                </a:schemeClr>
              </a:solidFill>
            </a:endParaRPr>
          </a:p>
        </p:txBody>
      </p:sp>
      <p:sp>
        <p:nvSpPr>
          <p:cNvPr id="76" name="Rectangle 75"/>
          <p:cNvSpPr/>
          <p:nvPr/>
        </p:nvSpPr>
        <p:spPr>
          <a:xfrm>
            <a:off x="7839886" y="3830468"/>
            <a:ext cx="4146592" cy="8943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bg1">
                    <a:lumMod val="65000"/>
                  </a:schemeClr>
                </a:solidFill>
              </a:rPr>
              <a:t>   </a:t>
            </a:r>
            <a:r>
              <a:rPr lang="en-US" dirty="0" smtClean="0">
                <a:solidFill>
                  <a:schemeClr val="accent1">
                    <a:lumMod val="75000"/>
                  </a:schemeClr>
                </a:solidFill>
              </a:rPr>
              <a:t>Deluxe Room</a:t>
            </a:r>
          </a:p>
          <a:p>
            <a:r>
              <a:rPr lang="en-US" dirty="0">
                <a:solidFill>
                  <a:schemeClr val="accent1">
                    <a:lumMod val="75000"/>
                  </a:schemeClr>
                </a:solidFill>
              </a:rPr>
              <a:t> </a:t>
            </a:r>
            <a:r>
              <a:rPr lang="en-US" dirty="0" smtClean="0">
                <a:solidFill>
                  <a:schemeClr val="accent1">
                    <a:lumMod val="75000"/>
                  </a:schemeClr>
                </a:solidFill>
              </a:rPr>
              <a:t>  Superior Room</a:t>
            </a:r>
            <a:endParaRPr lang="en-US" dirty="0">
              <a:solidFill>
                <a:schemeClr val="accent1">
                  <a:lumMod val="75000"/>
                </a:schemeClr>
              </a:solidFill>
            </a:endParaRPr>
          </a:p>
        </p:txBody>
      </p:sp>
      <p:sp>
        <p:nvSpPr>
          <p:cNvPr id="77" name="Rectangle 76"/>
          <p:cNvSpPr/>
          <p:nvPr/>
        </p:nvSpPr>
        <p:spPr>
          <a:xfrm>
            <a:off x="7839886" y="3426497"/>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Superior Room</a:t>
            </a:r>
            <a:endParaRPr lang="en-US" dirty="0">
              <a:solidFill>
                <a:schemeClr val="tx1">
                  <a:lumMod val="95000"/>
                  <a:lumOff val="5000"/>
                </a:schemeClr>
              </a:solidFill>
            </a:endParaRPr>
          </a:p>
        </p:txBody>
      </p:sp>
    </p:spTree>
    <p:extLst>
      <p:ext uri="{BB962C8B-B14F-4D97-AF65-F5344CB8AC3E}">
        <p14:creationId xmlns:p14="http://schemas.microsoft.com/office/powerpoint/2010/main" val="34482078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0"/>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10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10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10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10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93"/>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08"/>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10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110"/>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92"/>
                                        </p:tgtEl>
                                        <p:attrNameLst>
                                          <p:attrName>ppt_x</p:attrName>
                                          <p:attrName>ppt_y</p:attrName>
                                        </p:attrNameLst>
                                      </p:cBhvr>
                                    </p:animMotion>
                                  </p:childTnLst>
                                </p:cTn>
                              </p:par>
                            </p:childTnLst>
                          </p:cTn>
                        </p:par>
                      </p:childTnLst>
                    </p:cTn>
                  </p:par>
                </p:childTnLst>
              </p:cTn>
              <p:nextCondLst>
                <p:cond evt="onClick" delay="0">
                  <p:tgtEl>
                    <p:spTgt spid="80"/>
                  </p:tgtEl>
                </p:cond>
              </p:nextCondLst>
            </p:seq>
            <p:seq concurrent="1" nextAc="seek">
              <p:cTn id="23" restart="whenNotActive" fill="hold" evtFilter="cancelBubble" nodeType="interactiveSeq">
                <p:stCondLst>
                  <p:cond evt="onClick" delay="0">
                    <p:tgtEl>
                      <p:spTgt spid="72"/>
                    </p:tgtEl>
                  </p:cond>
                </p:stCondLst>
                <p:endSync evt="end" delay="0">
                  <p:rtn val="all"/>
                </p:endSync>
                <p:childTnLst>
                  <p:par>
                    <p:cTn id="24" fill="hold">
                      <p:stCondLst>
                        <p:cond delay="0"/>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4"/>
                                        </p:tgtEl>
                                        <p:attrNameLst>
                                          <p:attrName>style.visibility</p:attrName>
                                        </p:attrNameLst>
                                      </p:cBhvr>
                                      <p:to>
                                        <p:strVal val="visible"/>
                                      </p:to>
                                    </p:set>
                                  </p:childTnLst>
                                </p:cTn>
                              </p:par>
                            </p:childTnLst>
                          </p:cTn>
                        </p:par>
                      </p:childTnLst>
                    </p:cTn>
                  </p:par>
                </p:childTnLst>
              </p:cTn>
              <p:nextCondLst>
                <p:cond evt="onClick" delay="0">
                  <p:tgtEl>
                    <p:spTgt spid="72"/>
                  </p:tgtEl>
                </p:cond>
              </p:nextCondLst>
            </p:seq>
            <p:seq concurrent="1" nextAc="seek">
              <p:cTn id="28" restart="whenNotActive" fill="hold" evtFilter="cancelBubble" nodeType="interactiveSeq">
                <p:stCondLst>
                  <p:cond evt="onClick" delay="0">
                    <p:tgtEl>
                      <p:spTgt spid="73"/>
                    </p:tgtEl>
                  </p:cond>
                </p:stCondLst>
                <p:endSync evt="end" delay="0">
                  <p:rtn val="all"/>
                </p:endSync>
                <p:childTnLst>
                  <p:par>
                    <p:cTn id="29" fill="hold">
                      <p:stCondLst>
                        <p:cond delay="0"/>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childTnLst>
              </p:cTn>
              <p:nextCondLst>
                <p:cond evt="onClick" delay="0">
                  <p:tgtEl>
                    <p:spTgt spid="73"/>
                  </p:tgtEl>
                </p:cond>
              </p:nextCondLst>
            </p:seq>
            <p:seq concurrent="1" nextAc="seek">
              <p:cTn id="33" restart="whenNotActive" fill="hold" evtFilter="cancelBubble" nodeType="interactiveSeq">
                <p:stCondLst>
                  <p:cond evt="onClick" delay="0">
                    <p:tgtEl>
                      <p:spTgt spid="76"/>
                    </p:tgtEl>
                  </p:cond>
                </p:stCondLst>
                <p:endSync evt="end" delay="0">
                  <p:rtn val="all"/>
                </p:endSync>
                <p:childTnLst>
                  <p:par>
                    <p:cTn id="34" fill="hold">
                      <p:stCondLst>
                        <p:cond delay="0"/>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76"/>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childTnLst>
                                </p:cTn>
                              </p:par>
                            </p:childTnLst>
                          </p:cTn>
                        </p:par>
                      </p:childTnLst>
                    </p:cTn>
                  </p:par>
                </p:childTnLst>
              </p:cTn>
              <p:nextCondLst>
                <p:cond evt="onClick" delay="0">
                  <p:tgtEl>
                    <p:spTgt spid="76"/>
                  </p:tgtEl>
                </p:cond>
              </p:nextCondLst>
            </p:seq>
          </p:childTnLst>
        </p:cTn>
      </p:par>
    </p:tnLst>
    <p:bldLst>
      <p:bldP spid="93" grpId="0"/>
      <p:bldP spid="108" grpId="0"/>
      <p:bldP spid="109" grpId="0"/>
      <p:bldP spid="110" grpId="0"/>
      <p:bldP spid="74" grpId="0" animBg="1"/>
      <p:bldP spid="76" grpId="0" animBg="1"/>
      <p:bldP spid="76" grpId="1" animBg="1"/>
      <p:bldP spid="7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50" name="Group 2"/>
          <p:cNvGrpSpPr/>
          <p:nvPr/>
        </p:nvGrpSpPr>
        <p:grpSpPr>
          <a:xfrm>
            <a:off x="0" y="0"/>
            <a:ext cx="2560906" cy="10287000"/>
            <a:chOff x="0" y="0"/>
            <a:chExt cx="1053314" cy="2709333"/>
          </a:xfrm>
        </p:grpSpPr>
        <p:sp>
          <p:nvSpPr>
            <p:cNvPr id="51"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52"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53"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54"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55" name="Group 5"/>
          <p:cNvGrpSpPr/>
          <p:nvPr/>
        </p:nvGrpSpPr>
        <p:grpSpPr>
          <a:xfrm>
            <a:off x="382780" y="1756034"/>
            <a:ext cx="563034" cy="601116"/>
            <a:chOff x="0" y="0"/>
            <a:chExt cx="1171795" cy="1171795"/>
          </a:xfrm>
        </p:grpSpPr>
        <p:grpSp>
          <p:nvGrpSpPr>
            <p:cNvPr id="56" name="Group 6"/>
            <p:cNvGrpSpPr/>
            <p:nvPr/>
          </p:nvGrpSpPr>
          <p:grpSpPr>
            <a:xfrm>
              <a:off x="0" y="0"/>
              <a:ext cx="1171795" cy="1171795"/>
              <a:chOff x="0" y="0"/>
              <a:chExt cx="812800" cy="812800"/>
            </a:xfrm>
          </p:grpSpPr>
          <p:sp>
            <p:nvSpPr>
              <p:cNvPr id="61"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62"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60"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63" name="Group 10"/>
          <p:cNvGrpSpPr/>
          <p:nvPr/>
        </p:nvGrpSpPr>
        <p:grpSpPr>
          <a:xfrm>
            <a:off x="6037" y="8917647"/>
            <a:ext cx="2554869" cy="1488579"/>
            <a:chOff x="0" y="0"/>
            <a:chExt cx="1053314" cy="443205"/>
          </a:xfrm>
        </p:grpSpPr>
        <p:sp>
          <p:nvSpPr>
            <p:cNvPr id="64"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65"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66"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7"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8"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5"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80"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82" name="Group 58"/>
          <p:cNvGrpSpPr/>
          <p:nvPr/>
        </p:nvGrpSpPr>
        <p:grpSpPr>
          <a:xfrm>
            <a:off x="193218" y="9247317"/>
            <a:ext cx="601733" cy="646509"/>
            <a:chOff x="0" y="0"/>
            <a:chExt cx="812800" cy="812800"/>
          </a:xfrm>
        </p:grpSpPr>
        <p:sp>
          <p:nvSpPr>
            <p:cNvPr id="83"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84"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85"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86"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87"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88"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89"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90" name="Rectangle 89"/>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93"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10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10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106"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107"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108"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109"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10"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146"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147" name="TextBox 79"/>
          <p:cNvSpPr txBox="1"/>
          <p:nvPr/>
        </p:nvSpPr>
        <p:spPr>
          <a:xfrm>
            <a:off x="3810000" y="1797797"/>
            <a:ext cx="4029886" cy="39010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grpSp>
        <p:nvGrpSpPr>
          <p:cNvPr id="148" name="Group 147"/>
          <p:cNvGrpSpPr/>
          <p:nvPr/>
        </p:nvGrpSpPr>
        <p:grpSpPr>
          <a:xfrm>
            <a:off x="2938294" y="2483204"/>
            <a:ext cx="2929105" cy="594570"/>
            <a:chOff x="2866280" y="2459422"/>
            <a:chExt cx="3077320" cy="594570"/>
          </a:xfrm>
        </p:grpSpPr>
        <p:sp>
          <p:nvSpPr>
            <p:cNvPr id="149" name="Rectangle 148">
              <a:hlinkClick r:id="rId3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phòng</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150" name="Picture 149"/>
            <p:cNvPicPr>
              <a:picLocks noChangeAspect="1"/>
            </p:cNvPicPr>
            <p:nvPr/>
          </p:nvPicPr>
          <p:blipFill>
            <a:blip r:embed="rId35" cstate="print">
              <a:lum bright="70000" contrast="-70000"/>
              <a:extLst>
                <a:ext uri="{BEBA8EAE-BF5A-486C-A8C5-ECC9F3942E4B}">
                  <a14:imgProps xmlns:a14="http://schemas.microsoft.com/office/drawing/2010/main">
                    <a14:imgLayer r:embed="rId3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91776" y="2556678"/>
              <a:ext cx="400058" cy="400058"/>
            </a:xfrm>
            <a:prstGeom prst="rect">
              <a:avLst/>
            </a:prstGeom>
          </p:spPr>
        </p:pic>
      </p:grpSp>
      <p:graphicFrame>
        <p:nvGraphicFramePr>
          <p:cNvPr id="151" name="Table 57"/>
          <p:cNvGraphicFramePr>
            <a:graphicFrameLocks noGrp="1"/>
          </p:cNvGraphicFramePr>
          <p:nvPr>
            <p:extLst>
              <p:ext uri="{D42A27DB-BD31-4B8C-83A1-F6EECF244321}">
                <p14:modId xmlns:p14="http://schemas.microsoft.com/office/powerpoint/2010/main" val="737584780"/>
              </p:ext>
            </p:extLst>
          </p:nvPr>
        </p:nvGraphicFramePr>
        <p:xfrm>
          <a:off x="2967603" y="3757272"/>
          <a:ext cx="10269109" cy="5160377"/>
        </p:xfrm>
        <a:graphic>
          <a:graphicData uri="http://schemas.openxmlformats.org/drawingml/2006/table">
            <a:tbl>
              <a:tblPr/>
              <a:tblGrid>
                <a:gridCol w="689997">
                  <a:extLst>
                    <a:ext uri="{9D8B030D-6E8A-4147-A177-3AD203B41FA5}">
                      <a16:colId xmlns:a16="http://schemas.microsoft.com/office/drawing/2014/main" val="1492936209"/>
                    </a:ext>
                  </a:extLst>
                </a:gridCol>
                <a:gridCol w="1752600">
                  <a:extLst>
                    <a:ext uri="{9D8B030D-6E8A-4147-A177-3AD203B41FA5}">
                      <a16:colId xmlns:a16="http://schemas.microsoft.com/office/drawing/2014/main" val="20001"/>
                    </a:ext>
                  </a:extLst>
                </a:gridCol>
                <a:gridCol w="3256059">
                  <a:extLst>
                    <a:ext uri="{9D8B030D-6E8A-4147-A177-3AD203B41FA5}">
                      <a16:colId xmlns:a16="http://schemas.microsoft.com/office/drawing/2014/main" val="20002"/>
                    </a:ext>
                  </a:extLst>
                </a:gridCol>
                <a:gridCol w="2374433">
                  <a:extLst>
                    <a:ext uri="{9D8B030D-6E8A-4147-A177-3AD203B41FA5}">
                      <a16:colId xmlns:a16="http://schemas.microsoft.com/office/drawing/2014/main" val="20004"/>
                    </a:ext>
                  </a:extLst>
                </a:gridCol>
                <a:gridCol w="2196020">
                  <a:extLst>
                    <a:ext uri="{9D8B030D-6E8A-4147-A177-3AD203B41FA5}">
                      <a16:colId xmlns:a16="http://schemas.microsoft.com/office/drawing/2014/main" val="20008"/>
                    </a:ext>
                  </a:extLst>
                </a:gridCol>
              </a:tblGrid>
              <a:tr h="879388">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Tên</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Loại</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1020869">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15716">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303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Room</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112220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Superior Room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extLst>
                  <a:ext uri="{0D108BD9-81ED-4DB2-BD59-A6C34878D82A}">
                    <a16:rowId xmlns:a16="http://schemas.microsoft.com/office/drawing/2014/main" val="2043568195"/>
                  </a:ext>
                </a:extLst>
              </a:tr>
              <a:tr h="112220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405</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Superior Room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700821362"/>
                  </a:ext>
                </a:extLst>
              </a:tr>
            </a:tbl>
          </a:graphicData>
        </a:graphic>
      </p:graphicFrame>
      <p:sp>
        <p:nvSpPr>
          <p:cNvPr id="152"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phòng</a:t>
            </a:r>
            <a:endParaRPr lang="en-US" sz="2000" dirty="0">
              <a:solidFill>
                <a:srgbClr val="272727"/>
              </a:solidFill>
              <a:latin typeface="Faustina Bold"/>
            </a:endParaRPr>
          </a:p>
        </p:txBody>
      </p:sp>
      <p:grpSp>
        <p:nvGrpSpPr>
          <p:cNvPr id="153" name="Group 152"/>
          <p:cNvGrpSpPr/>
          <p:nvPr/>
        </p:nvGrpSpPr>
        <p:grpSpPr>
          <a:xfrm>
            <a:off x="11658437" y="4928185"/>
            <a:ext cx="943056" cy="472539"/>
            <a:chOff x="9067800" y="1283495"/>
            <a:chExt cx="943056" cy="472539"/>
          </a:xfrm>
        </p:grpSpPr>
        <p:sp>
          <p:nvSpPr>
            <p:cNvPr id="154" name="Rectangle 153"/>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56" name="Rectangle 155"/>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156"/>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58" name="Group 157"/>
          <p:cNvGrpSpPr/>
          <p:nvPr/>
        </p:nvGrpSpPr>
        <p:grpSpPr>
          <a:xfrm>
            <a:off x="11658437" y="5985110"/>
            <a:ext cx="943056" cy="472539"/>
            <a:chOff x="9067800" y="1283495"/>
            <a:chExt cx="943056" cy="472539"/>
          </a:xfrm>
        </p:grpSpPr>
        <p:sp>
          <p:nvSpPr>
            <p:cNvPr id="159" name="Rectangle 158"/>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59"/>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61" name="Rectangle 160"/>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63" name="Freeform 40"/>
          <p:cNvSpPr/>
          <p:nvPr/>
        </p:nvSpPr>
        <p:spPr>
          <a:xfrm>
            <a:off x="11936146" y="9181164"/>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64" name="TextBox 41"/>
          <p:cNvSpPr txBox="1"/>
          <p:nvPr/>
        </p:nvSpPr>
        <p:spPr>
          <a:xfrm>
            <a:off x="11936147" y="9181164"/>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65" name="Freeform 40"/>
          <p:cNvSpPr/>
          <p:nvPr/>
        </p:nvSpPr>
        <p:spPr>
          <a:xfrm>
            <a:off x="11484768" y="9181164"/>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66" name="Rectangle 165"/>
          <p:cNvSpPr/>
          <p:nvPr/>
        </p:nvSpPr>
        <p:spPr>
          <a:xfrm>
            <a:off x="11557768" y="9201777"/>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67" name="Freeform 40">
            <a:hlinkClick r:id="rId20" action="ppaction://hlinksldjump"/>
          </p:cNvPr>
          <p:cNvSpPr/>
          <p:nvPr/>
        </p:nvSpPr>
        <p:spPr>
          <a:xfrm>
            <a:off x="10111179" y="9168145"/>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68" name="TextBox 41">
            <a:hlinkClick r:id="rId20" action="ppaction://hlinksldjump"/>
          </p:cNvPr>
          <p:cNvSpPr txBox="1"/>
          <p:nvPr/>
        </p:nvSpPr>
        <p:spPr>
          <a:xfrm>
            <a:off x="10111180" y="9175676"/>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69" name="Group 68"/>
          <p:cNvGrpSpPr/>
          <p:nvPr/>
        </p:nvGrpSpPr>
        <p:grpSpPr>
          <a:xfrm>
            <a:off x="11639572" y="8110346"/>
            <a:ext cx="943056" cy="472539"/>
            <a:chOff x="9067800" y="1283495"/>
            <a:chExt cx="943056" cy="472539"/>
          </a:xfrm>
        </p:grpSpPr>
        <p:sp>
          <p:nvSpPr>
            <p:cNvPr id="70" name="Rectangle 69">
              <a:hlinkClick r:id="rId41" action="ppaction://hlinksldjump"/>
            </p:cNvPr>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hlinkClick r:id="rId41" action="ppaction://hlinksldjump"/>
            </p:cNvPr>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72" name="Rectangle 71">
              <a:hlinkClick r:id="rId4" action="ppaction://hlinksldjump"/>
            </p:cNvPr>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hlinkClick r:id="rId4" action="ppaction://hlinksldjump"/>
            </p:cNvPr>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74" name="Group 73"/>
          <p:cNvGrpSpPr/>
          <p:nvPr/>
        </p:nvGrpSpPr>
        <p:grpSpPr>
          <a:xfrm>
            <a:off x="11639572" y="6970090"/>
            <a:ext cx="943056" cy="472539"/>
            <a:chOff x="9067800" y="1283495"/>
            <a:chExt cx="943056" cy="472539"/>
          </a:xfrm>
        </p:grpSpPr>
        <p:sp>
          <p:nvSpPr>
            <p:cNvPr id="76" name="Rectangle 75"/>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78" name="Rectangle 77"/>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Tree>
    <p:extLst>
      <p:ext uri="{BB962C8B-B14F-4D97-AF65-F5344CB8AC3E}">
        <p14:creationId xmlns:p14="http://schemas.microsoft.com/office/powerpoint/2010/main" val="24712291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0"/>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10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10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10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10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93"/>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08"/>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10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110"/>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92"/>
                                        </p:tgtEl>
                                        <p:attrNameLst>
                                          <p:attrName>ppt_x</p:attrName>
                                          <p:attrName>ppt_y</p:attrName>
                                        </p:attrNameLst>
                                      </p:cBhvr>
                                    </p:animMotion>
                                  </p:childTnLst>
                                </p:cTn>
                              </p:par>
                            </p:childTnLst>
                          </p:cTn>
                        </p:par>
                      </p:childTnLst>
                    </p:cTn>
                  </p:par>
                </p:childTnLst>
              </p:cTn>
              <p:nextCondLst>
                <p:cond evt="onClick" delay="0">
                  <p:tgtEl>
                    <p:spTgt spid="80"/>
                  </p:tgtEl>
                </p:cond>
              </p:nextCondLst>
            </p:seq>
          </p:childTnLst>
        </p:cTn>
      </p:par>
    </p:tnLst>
    <p:bldLst>
      <p:bldP spid="93" grpId="0"/>
      <p:bldP spid="108" grpId="0"/>
      <p:bldP spid="109" grpId="0"/>
      <p:bldP spid="1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50" name="Group 2"/>
          <p:cNvGrpSpPr/>
          <p:nvPr/>
        </p:nvGrpSpPr>
        <p:grpSpPr>
          <a:xfrm>
            <a:off x="0" y="0"/>
            <a:ext cx="2560906" cy="10287000"/>
            <a:chOff x="0" y="0"/>
            <a:chExt cx="1053314" cy="2709333"/>
          </a:xfrm>
        </p:grpSpPr>
        <p:sp>
          <p:nvSpPr>
            <p:cNvPr id="51"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52"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53"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54"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55" name="Group 5"/>
          <p:cNvGrpSpPr/>
          <p:nvPr/>
        </p:nvGrpSpPr>
        <p:grpSpPr>
          <a:xfrm>
            <a:off x="382780" y="1756034"/>
            <a:ext cx="563034" cy="601116"/>
            <a:chOff x="0" y="0"/>
            <a:chExt cx="1171795" cy="1171795"/>
          </a:xfrm>
        </p:grpSpPr>
        <p:grpSp>
          <p:nvGrpSpPr>
            <p:cNvPr id="56" name="Group 6"/>
            <p:cNvGrpSpPr/>
            <p:nvPr/>
          </p:nvGrpSpPr>
          <p:grpSpPr>
            <a:xfrm>
              <a:off x="0" y="0"/>
              <a:ext cx="1171795" cy="1171795"/>
              <a:chOff x="0" y="0"/>
              <a:chExt cx="812800" cy="812800"/>
            </a:xfrm>
          </p:grpSpPr>
          <p:sp>
            <p:nvSpPr>
              <p:cNvPr id="61"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62"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60"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63" name="Group 10"/>
          <p:cNvGrpSpPr/>
          <p:nvPr/>
        </p:nvGrpSpPr>
        <p:grpSpPr>
          <a:xfrm>
            <a:off x="6037" y="8917647"/>
            <a:ext cx="2554869" cy="1488579"/>
            <a:chOff x="0" y="0"/>
            <a:chExt cx="1053314" cy="443205"/>
          </a:xfrm>
        </p:grpSpPr>
        <p:sp>
          <p:nvSpPr>
            <p:cNvPr id="64"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65"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66"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7"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8"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5"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80"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82" name="Group 58"/>
          <p:cNvGrpSpPr/>
          <p:nvPr/>
        </p:nvGrpSpPr>
        <p:grpSpPr>
          <a:xfrm>
            <a:off x="193218" y="9247317"/>
            <a:ext cx="601733" cy="646509"/>
            <a:chOff x="0" y="0"/>
            <a:chExt cx="812800" cy="812800"/>
          </a:xfrm>
        </p:grpSpPr>
        <p:sp>
          <p:nvSpPr>
            <p:cNvPr id="83"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84"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85"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86"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87"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88"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89"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90" name="Rectangle 89"/>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93"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10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10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106"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107"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108"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109"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10"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146"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147" name="TextBox 79"/>
          <p:cNvSpPr txBox="1"/>
          <p:nvPr/>
        </p:nvSpPr>
        <p:spPr>
          <a:xfrm>
            <a:off x="3810000" y="1797797"/>
            <a:ext cx="4029886" cy="39010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sp>
        <p:nvSpPr>
          <p:cNvPr id="152" name="TextBox 81"/>
          <p:cNvSpPr txBox="1"/>
          <p:nvPr/>
        </p:nvSpPr>
        <p:spPr>
          <a:xfrm>
            <a:off x="2961175" y="2557028"/>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Thêm</a:t>
            </a:r>
            <a:r>
              <a:rPr lang="en-US" sz="2000" dirty="0" smtClean="0">
                <a:solidFill>
                  <a:srgbClr val="272727"/>
                </a:solidFill>
                <a:latin typeface="Faustina Bold"/>
              </a:rPr>
              <a:t> </a:t>
            </a:r>
            <a:r>
              <a:rPr lang="en-US" sz="2000" dirty="0" err="1" smtClean="0">
                <a:solidFill>
                  <a:srgbClr val="272727"/>
                </a:solidFill>
                <a:latin typeface="Faustina Bold"/>
              </a:rPr>
              <a:t>phòng</a:t>
            </a:r>
            <a:r>
              <a:rPr lang="en-US" sz="2000" dirty="0" smtClean="0">
                <a:solidFill>
                  <a:srgbClr val="272727"/>
                </a:solidFill>
                <a:latin typeface="Faustina Bold"/>
              </a:rPr>
              <a:t> </a:t>
            </a:r>
            <a:r>
              <a:rPr lang="en-US" sz="2000" dirty="0" err="1" smtClean="0">
                <a:solidFill>
                  <a:srgbClr val="272727"/>
                </a:solidFill>
                <a:latin typeface="Faustina Bold"/>
              </a:rPr>
              <a:t>mới</a:t>
            </a:r>
            <a:endParaRPr lang="en-US" sz="2000" dirty="0">
              <a:solidFill>
                <a:srgbClr val="272727"/>
              </a:solidFill>
              <a:latin typeface="Faustina Bold"/>
            </a:endParaRPr>
          </a:p>
        </p:txBody>
      </p:sp>
      <p:sp>
        <p:nvSpPr>
          <p:cNvPr id="69" name="Rectangle 68">
            <a:hlinkClick r:id="rId34" action="ppaction://hlinksldjump"/>
          </p:cNvPr>
          <p:cNvSpPr/>
          <p:nvPr/>
        </p:nvSpPr>
        <p:spPr>
          <a:xfrm>
            <a:off x="2961175" y="4613463"/>
            <a:ext cx="1861689" cy="5713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Cập</a:t>
            </a:r>
            <a:r>
              <a:rPr lang="en-US" sz="2000" b="1" dirty="0" smtClean="0">
                <a:latin typeface="Faustina" panose="020B0604020202020204" charset="0"/>
              </a:rPr>
              <a:t> </a:t>
            </a:r>
            <a:r>
              <a:rPr lang="en-US" sz="2000" b="1" dirty="0" err="1" smtClean="0">
                <a:latin typeface="Faustina" panose="020B0604020202020204" charset="0"/>
              </a:rPr>
              <a:t>nhật</a:t>
            </a:r>
            <a:endParaRPr lang="en-US" sz="2000" b="1" dirty="0">
              <a:latin typeface="Faustina" panose="020B0604020202020204" charset="0"/>
            </a:endParaRPr>
          </a:p>
        </p:txBody>
      </p:sp>
      <p:sp>
        <p:nvSpPr>
          <p:cNvPr id="70" name="TextBox 81"/>
          <p:cNvSpPr txBox="1"/>
          <p:nvPr/>
        </p:nvSpPr>
        <p:spPr>
          <a:xfrm>
            <a:off x="2967153" y="2974946"/>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Tên</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71" name="TextBox 81"/>
          <p:cNvSpPr txBox="1"/>
          <p:nvPr/>
        </p:nvSpPr>
        <p:spPr>
          <a:xfrm>
            <a:off x="7839886" y="2974946"/>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Loại</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endParaRPr lang="en-US" dirty="0">
              <a:solidFill>
                <a:schemeClr val="tx2">
                  <a:lumMod val="50000"/>
                </a:schemeClr>
              </a:solidFill>
              <a:latin typeface="Faustina" panose="020B0604020202020204" charset="0"/>
            </a:endParaRPr>
          </a:p>
        </p:txBody>
      </p:sp>
      <p:sp>
        <p:nvSpPr>
          <p:cNvPr id="72" name="Rectangle 71"/>
          <p:cNvSpPr/>
          <p:nvPr/>
        </p:nvSpPr>
        <p:spPr>
          <a:xfrm>
            <a:off x="2961175" y="3444129"/>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65000"/>
                  </a:schemeClr>
                </a:solidFill>
              </a:rPr>
              <a:t>   </a:t>
            </a:r>
            <a:r>
              <a:rPr lang="en-US" dirty="0" err="1" smtClean="0">
                <a:solidFill>
                  <a:schemeClr val="bg1">
                    <a:lumMod val="65000"/>
                  </a:schemeClr>
                </a:solidFill>
              </a:rPr>
              <a:t>Tên</a:t>
            </a:r>
            <a:r>
              <a:rPr lang="en-US" dirty="0" smtClean="0">
                <a:solidFill>
                  <a:schemeClr val="bg1">
                    <a:lumMod val="65000"/>
                  </a:schemeClr>
                </a:solidFill>
              </a:rPr>
              <a:t> </a:t>
            </a:r>
            <a:r>
              <a:rPr lang="en-US" dirty="0" err="1" smtClean="0">
                <a:solidFill>
                  <a:schemeClr val="bg1">
                    <a:lumMod val="65000"/>
                  </a:schemeClr>
                </a:solidFill>
              </a:rPr>
              <a:t>phòng</a:t>
            </a:r>
            <a:endParaRPr lang="en-US" dirty="0">
              <a:solidFill>
                <a:schemeClr val="bg1">
                  <a:lumMod val="65000"/>
                </a:schemeClr>
              </a:solidFill>
            </a:endParaRPr>
          </a:p>
        </p:txBody>
      </p:sp>
      <p:sp>
        <p:nvSpPr>
          <p:cNvPr id="73" name="Rectangle 72"/>
          <p:cNvSpPr/>
          <p:nvPr/>
        </p:nvSpPr>
        <p:spPr>
          <a:xfrm>
            <a:off x="7839886" y="3426497"/>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85000"/>
                    <a:lumOff val="15000"/>
                  </a:schemeClr>
                </a:solidFill>
              </a:rPr>
              <a:t>   </a:t>
            </a:r>
            <a:r>
              <a:rPr lang="en-US" dirty="0" err="1" smtClean="0">
                <a:solidFill>
                  <a:schemeClr val="tx1">
                    <a:lumMod val="85000"/>
                    <a:lumOff val="15000"/>
                  </a:schemeClr>
                </a:solidFill>
              </a:rPr>
              <a:t>Chọn</a:t>
            </a:r>
            <a:r>
              <a:rPr lang="en-US" dirty="0" smtClean="0">
                <a:solidFill>
                  <a:schemeClr val="tx1">
                    <a:lumMod val="85000"/>
                    <a:lumOff val="15000"/>
                  </a:schemeClr>
                </a:solidFill>
              </a:rPr>
              <a:t> </a:t>
            </a:r>
            <a:r>
              <a:rPr lang="en-US" dirty="0" err="1" smtClean="0">
                <a:solidFill>
                  <a:schemeClr val="tx1">
                    <a:lumMod val="85000"/>
                    <a:lumOff val="15000"/>
                  </a:schemeClr>
                </a:solidFill>
              </a:rPr>
              <a:t>loại</a:t>
            </a:r>
            <a:r>
              <a:rPr lang="en-US" dirty="0" smtClean="0">
                <a:solidFill>
                  <a:schemeClr val="tx1">
                    <a:lumMod val="85000"/>
                    <a:lumOff val="15000"/>
                  </a:schemeClr>
                </a:solidFill>
              </a:rPr>
              <a:t> </a:t>
            </a:r>
            <a:r>
              <a:rPr lang="en-US" dirty="0" err="1" smtClean="0">
                <a:solidFill>
                  <a:schemeClr val="tx1">
                    <a:lumMod val="85000"/>
                    <a:lumOff val="15000"/>
                  </a:schemeClr>
                </a:solidFill>
              </a:rPr>
              <a:t>phòng</a:t>
            </a:r>
            <a:endParaRPr lang="en-US" dirty="0">
              <a:solidFill>
                <a:schemeClr val="tx1">
                  <a:lumMod val="85000"/>
                  <a:lumOff val="15000"/>
                </a:schemeClr>
              </a:solidFill>
            </a:endParaRPr>
          </a:p>
        </p:txBody>
      </p:sp>
      <p:sp>
        <p:nvSpPr>
          <p:cNvPr id="74" name="Rectangle 73"/>
          <p:cNvSpPr/>
          <p:nvPr/>
        </p:nvSpPr>
        <p:spPr>
          <a:xfrm>
            <a:off x="2961175" y="3444128"/>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405</a:t>
            </a:r>
            <a:endParaRPr lang="en-US" dirty="0">
              <a:solidFill>
                <a:schemeClr val="tx1">
                  <a:lumMod val="95000"/>
                  <a:lumOff val="5000"/>
                </a:schemeClr>
              </a:solidFill>
            </a:endParaRPr>
          </a:p>
        </p:txBody>
      </p:sp>
      <p:sp>
        <p:nvSpPr>
          <p:cNvPr id="76" name="Rectangle 75"/>
          <p:cNvSpPr/>
          <p:nvPr/>
        </p:nvSpPr>
        <p:spPr>
          <a:xfrm>
            <a:off x="7839886" y="3830468"/>
            <a:ext cx="4146592" cy="8943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bg1">
                    <a:lumMod val="65000"/>
                  </a:schemeClr>
                </a:solidFill>
              </a:rPr>
              <a:t>   </a:t>
            </a:r>
            <a:r>
              <a:rPr lang="en-US" dirty="0" smtClean="0">
                <a:solidFill>
                  <a:schemeClr val="accent1">
                    <a:lumMod val="75000"/>
                  </a:schemeClr>
                </a:solidFill>
              </a:rPr>
              <a:t>Deluxe Room</a:t>
            </a:r>
          </a:p>
          <a:p>
            <a:r>
              <a:rPr lang="en-US" dirty="0">
                <a:solidFill>
                  <a:schemeClr val="accent1">
                    <a:lumMod val="75000"/>
                  </a:schemeClr>
                </a:solidFill>
              </a:rPr>
              <a:t> </a:t>
            </a:r>
            <a:r>
              <a:rPr lang="en-US" dirty="0" smtClean="0">
                <a:solidFill>
                  <a:schemeClr val="accent1">
                    <a:lumMod val="75000"/>
                  </a:schemeClr>
                </a:solidFill>
              </a:rPr>
              <a:t>  Superior Room</a:t>
            </a:r>
            <a:endParaRPr lang="en-US" dirty="0">
              <a:solidFill>
                <a:schemeClr val="accent1">
                  <a:lumMod val="75000"/>
                </a:schemeClr>
              </a:solidFill>
            </a:endParaRPr>
          </a:p>
        </p:txBody>
      </p:sp>
      <p:sp>
        <p:nvSpPr>
          <p:cNvPr id="77" name="Rectangle 76"/>
          <p:cNvSpPr/>
          <p:nvPr/>
        </p:nvSpPr>
        <p:spPr>
          <a:xfrm>
            <a:off x="7839886" y="3426497"/>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Superior Room</a:t>
            </a:r>
            <a:endParaRPr lang="en-US" dirty="0">
              <a:solidFill>
                <a:schemeClr val="tx1">
                  <a:lumMod val="95000"/>
                  <a:lumOff val="5000"/>
                </a:schemeClr>
              </a:solidFill>
            </a:endParaRPr>
          </a:p>
        </p:txBody>
      </p:sp>
      <p:sp>
        <p:nvSpPr>
          <p:cNvPr id="57" name="Rectangle 56"/>
          <p:cNvSpPr/>
          <p:nvPr/>
        </p:nvSpPr>
        <p:spPr>
          <a:xfrm>
            <a:off x="2961175" y="344066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505</a:t>
            </a:r>
            <a:endParaRPr lang="en-US" dirty="0">
              <a:solidFill>
                <a:schemeClr val="tx1">
                  <a:lumMod val="95000"/>
                  <a:lumOff val="5000"/>
                </a:schemeClr>
              </a:solidFill>
            </a:endParaRPr>
          </a:p>
        </p:txBody>
      </p:sp>
      <p:sp>
        <p:nvSpPr>
          <p:cNvPr id="58" name="Rectangle 57"/>
          <p:cNvSpPr/>
          <p:nvPr/>
        </p:nvSpPr>
        <p:spPr>
          <a:xfrm>
            <a:off x="7839886" y="342628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Deluxe Room</a:t>
            </a:r>
            <a:endParaRPr lang="en-US" dirty="0">
              <a:solidFill>
                <a:schemeClr val="tx1">
                  <a:lumMod val="95000"/>
                  <a:lumOff val="5000"/>
                </a:schemeClr>
              </a:solidFill>
            </a:endParaRPr>
          </a:p>
        </p:txBody>
      </p:sp>
    </p:spTree>
    <p:extLst>
      <p:ext uri="{BB962C8B-B14F-4D97-AF65-F5344CB8AC3E}">
        <p14:creationId xmlns:p14="http://schemas.microsoft.com/office/powerpoint/2010/main" val="23676560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0"/>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10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10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10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10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93"/>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08"/>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10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110"/>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92"/>
                                        </p:tgtEl>
                                        <p:attrNameLst>
                                          <p:attrName>ppt_x</p:attrName>
                                          <p:attrName>ppt_y</p:attrName>
                                        </p:attrNameLst>
                                      </p:cBhvr>
                                    </p:animMotion>
                                  </p:childTnLst>
                                </p:cTn>
                              </p:par>
                            </p:childTnLst>
                          </p:cTn>
                        </p:par>
                      </p:childTnLst>
                    </p:cTn>
                  </p:par>
                </p:childTnLst>
              </p:cTn>
              <p:nextCondLst>
                <p:cond evt="onClick" delay="0">
                  <p:tgtEl>
                    <p:spTgt spid="80"/>
                  </p:tgtEl>
                </p:cond>
              </p:nextCondLst>
            </p:seq>
            <p:seq concurrent="1" nextAc="seek">
              <p:cTn id="23" restart="whenNotActive" fill="hold" evtFilter="cancelBubble" nodeType="interactiveSeq">
                <p:stCondLst>
                  <p:cond evt="onClick" delay="0">
                    <p:tgtEl>
                      <p:spTgt spid="77"/>
                    </p:tgtEl>
                  </p:cond>
                </p:stCondLst>
                <p:endSync evt="end" delay="0">
                  <p:rtn val="all"/>
                </p:endSync>
                <p:childTnLst>
                  <p:par>
                    <p:cTn id="24" fill="hold">
                      <p:stCondLst>
                        <p:cond delay="0"/>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6"/>
                                        </p:tgtEl>
                                        <p:attrNameLst>
                                          <p:attrName>style.visibility</p:attrName>
                                        </p:attrNameLst>
                                      </p:cBhvr>
                                      <p:to>
                                        <p:strVal val="visible"/>
                                      </p:to>
                                    </p:set>
                                  </p:childTnLst>
                                </p:cTn>
                              </p:par>
                            </p:childTnLst>
                          </p:cTn>
                        </p:par>
                      </p:childTnLst>
                    </p:cTn>
                  </p:par>
                </p:childTnLst>
              </p:cTn>
              <p:nextCondLst>
                <p:cond evt="onClick" delay="0">
                  <p:tgtEl>
                    <p:spTgt spid="77"/>
                  </p:tgtEl>
                </p:cond>
              </p:nextCondLst>
            </p:seq>
            <p:seq concurrent="1" nextAc="seek">
              <p:cTn id="28" restart="whenNotActive" fill="hold" evtFilter="cancelBubble" nodeType="interactiveSeq">
                <p:stCondLst>
                  <p:cond evt="onClick" delay="0">
                    <p:tgtEl>
                      <p:spTgt spid="74"/>
                    </p:tgtEl>
                  </p:cond>
                </p:stCondLst>
                <p:endSync evt="end" delay="0">
                  <p:rtn val="all"/>
                </p:endSync>
                <p:childTnLst>
                  <p:par>
                    <p:cTn id="29" fill="hold">
                      <p:stCondLst>
                        <p:cond delay="0"/>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childTnLst>
              </p:cTn>
              <p:nextCondLst>
                <p:cond evt="onClick" delay="0">
                  <p:tgtEl>
                    <p:spTgt spid="74"/>
                  </p:tgtEl>
                </p:cond>
              </p:nextCondLst>
            </p:seq>
            <p:seq concurrent="1" nextAc="seek">
              <p:cTn id="33" restart="whenNotActive" fill="hold" evtFilter="cancelBubble" nodeType="interactiveSeq">
                <p:stCondLst>
                  <p:cond evt="onClick" delay="0">
                    <p:tgtEl>
                      <p:spTgt spid="76"/>
                    </p:tgtEl>
                  </p:cond>
                </p:stCondLst>
                <p:endSync evt="end" delay="0">
                  <p:rtn val="all"/>
                </p:endSync>
                <p:childTnLst>
                  <p:par>
                    <p:cTn id="34" fill="hold">
                      <p:stCondLst>
                        <p:cond delay="0"/>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8"/>
                                        </p:tgtEl>
                                        <p:attrNameLst>
                                          <p:attrName>style.visibility</p:attrName>
                                        </p:attrNameLst>
                                      </p:cBhvr>
                                      <p:to>
                                        <p:strVal val="visible"/>
                                      </p:to>
                                    </p:set>
                                  </p:childTnLst>
                                </p:cTn>
                              </p:par>
                              <p:par>
                                <p:cTn id="38" presetID="1" presetClass="exit" presetSubtype="0" fill="hold" grpId="1" nodeType="withEffect">
                                  <p:stCondLst>
                                    <p:cond delay="0"/>
                                  </p:stCondLst>
                                  <p:childTnLst>
                                    <p:set>
                                      <p:cBhvr>
                                        <p:cTn id="39"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76"/>
                  </p:tgtEl>
                </p:cond>
              </p:nextCondLst>
            </p:seq>
          </p:childTnLst>
        </p:cTn>
      </p:par>
    </p:tnLst>
    <p:bldLst>
      <p:bldP spid="93" grpId="0"/>
      <p:bldP spid="108" grpId="0"/>
      <p:bldP spid="109" grpId="0"/>
      <p:bldP spid="110" grpId="0"/>
      <p:bldP spid="76" grpId="0" animBg="1"/>
      <p:bldP spid="76" grpId="1" animBg="1"/>
      <p:bldP spid="57" grpId="0" animBg="1"/>
      <p:bldP spid="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50" name="Group 2"/>
          <p:cNvGrpSpPr/>
          <p:nvPr/>
        </p:nvGrpSpPr>
        <p:grpSpPr>
          <a:xfrm>
            <a:off x="0" y="0"/>
            <a:ext cx="2560906" cy="10287000"/>
            <a:chOff x="0" y="0"/>
            <a:chExt cx="1053314" cy="2709333"/>
          </a:xfrm>
        </p:grpSpPr>
        <p:sp>
          <p:nvSpPr>
            <p:cNvPr id="51"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52"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53"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54"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55" name="Group 5"/>
          <p:cNvGrpSpPr/>
          <p:nvPr/>
        </p:nvGrpSpPr>
        <p:grpSpPr>
          <a:xfrm>
            <a:off x="382780" y="1756034"/>
            <a:ext cx="563034" cy="601116"/>
            <a:chOff x="0" y="0"/>
            <a:chExt cx="1171795" cy="1171795"/>
          </a:xfrm>
        </p:grpSpPr>
        <p:grpSp>
          <p:nvGrpSpPr>
            <p:cNvPr id="56" name="Group 6"/>
            <p:cNvGrpSpPr/>
            <p:nvPr/>
          </p:nvGrpSpPr>
          <p:grpSpPr>
            <a:xfrm>
              <a:off x="0" y="0"/>
              <a:ext cx="1171795" cy="1171795"/>
              <a:chOff x="0" y="0"/>
              <a:chExt cx="812800" cy="812800"/>
            </a:xfrm>
          </p:grpSpPr>
          <p:sp>
            <p:nvSpPr>
              <p:cNvPr id="61"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62"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60"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63" name="Group 10"/>
          <p:cNvGrpSpPr/>
          <p:nvPr/>
        </p:nvGrpSpPr>
        <p:grpSpPr>
          <a:xfrm>
            <a:off x="6037" y="8917647"/>
            <a:ext cx="2554869" cy="1488579"/>
            <a:chOff x="0" y="0"/>
            <a:chExt cx="1053314" cy="443205"/>
          </a:xfrm>
        </p:grpSpPr>
        <p:sp>
          <p:nvSpPr>
            <p:cNvPr id="64"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65"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66"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7"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8"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5"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80"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82" name="Group 58"/>
          <p:cNvGrpSpPr/>
          <p:nvPr/>
        </p:nvGrpSpPr>
        <p:grpSpPr>
          <a:xfrm>
            <a:off x="193218" y="9247317"/>
            <a:ext cx="601733" cy="646509"/>
            <a:chOff x="0" y="0"/>
            <a:chExt cx="812800" cy="812800"/>
          </a:xfrm>
        </p:grpSpPr>
        <p:sp>
          <p:nvSpPr>
            <p:cNvPr id="83"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84"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85"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86"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87"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88"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89"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90" name="Rectangle 89"/>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93"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10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10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106"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107"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108"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109"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10"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146"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147" name="TextBox 79"/>
          <p:cNvSpPr txBox="1"/>
          <p:nvPr/>
        </p:nvSpPr>
        <p:spPr>
          <a:xfrm>
            <a:off x="3810000" y="1797797"/>
            <a:ext cx="4029886" cy="39010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grpSp>
        <p:nvGrpSpPr>
          <p:cNvPr id="148" name="Group 147"/>
          <p:cNvGrpSpPr/>
          <p:nvPr/>
        </p:nvGrpSpPr>
        <p:grpSpPr>
          <a:xfrm>
            <a:off x="2938294" y="2483204"/>
            <a:ext cx="2929105" cy="594570"/>
            <a:chOff x="2866280" y="2459422"/>
            <a:chExt cx="3077320" cy="594570"/>
          </a:xfrm>
        </p:grpSpPr>
        <p:sp>
          <p:nvSpPr>
            <p:cNvPr id="149" name="Rectangle 148">
              <a:hlinkClick r:id="rId3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phòng</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150" name="Picture 149"/>
            <p:cNvPicPr>
              <a:picLocks noChangeAspect="1"/>
            </p:cNvPicPr>
            <p:nvPr/>
          </p:nvPicPr>
          <p:blipFill>
            <a:blip r:embed="rId35" cstate="print">
              <a:lum bright="70000" contrast="-70000"/>
              <a:extLst>
                <a:ext uri="{BEBA8EAE-BF5A-486C-A8C5-ECC9F3942E4B}">
                  <a14:imgProps xmlns:a14="http://schemas.microsoft.com/office/drawing/2010/main">
                    <a14:imgLayer r:embed="rId3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91776" y="2556678"/>
              <a:ext cx="400058" cy="400058"/>
            </a:xfrm>
            <a:prstGeom prst="rect">
              <a:avLst/>
            </a:prstGeom>
          </p:spPr>
        </p:pic>
      </p:grpSp>
      <p:graphicFrame>
        <p:nvGraphicFramePr>
          <p:cNvPr id="151" name="Table 57"/>
          <p:cNvGraphicFramePr>
            <a:graphicFrameLocks noGrp="1"/>
          </p:cNvGraphicFramePr>
          <p:nvPr>
            <p:extLst>
              <p:ext uri="{D42A27DB-BD31-4B8C-83A1-F6EECF244321}">
                <p14:modId xmlns:p14="http://schemas.microsoft.com/office/powerpoint/2010/main" val="2362165949"/>
              </p:ext>
            </p:extLst>
          </p:nvPr>
        </p:nvGraphicFramePr>
        <p:xfrm>
          <a:off x="2967603" y="3757272"/>
          <a:ext cx="10269109" cy="5160377"/>
        </p:xfrm>
        <a:graphic>
          <a:graphicData uri="http://schemas.openxmlformats.org/drawingml/2006/table">
            <a:tbl>
              <a:tblPr/>
              <a:tblGrid>
                <a:gridCol w="689997">
                  <a:extLst>
                    <a:ext uri="{9D8B030D-6E8A-4147-A177-3AD203B41FA5}">
                      <a16:colId xmlns:a16="http://schemas.microsoft.com/office/drawing/2014/main" val="1492936209"/>
                    </a:ext>
                  </a:extLst>
                </a:gridCol>
                <a:gridCol w="1752600">
                  <a:extLst>
                    <a:ext uri="{9D8B030D-6E8A-4147-A177-3AD203B41FA5}">
                      <a16:colId xmlns:a16="http://schemas.microsoft.com/office/drawing/2014/main" val="20001"/>
                    </a:ext>
                  </a:extLst>
                </a:gridCol>
                <a:gridCol w="3256059">
                  <a:extLst>
                    <a:ext uri="{9D8B030D-6E8A-4147-A177-3AD203B41FA5}">
                      <a16:colId xmlns:a16="http://schemas.microsoft.com/office/drawing/2014/main" val="20002"/>
                    </a:ext>
                  </a:extLst>
                </a:gridCol>
                <a:gridCol w="2374433">
                  <a:extLst>
                    <a:ext uri="{9D8B030D-6E8A-4147-A177-3AD203B41FA5}">
                      <a16:colId xmlns:a16="http://schemas.microsoft.com/office/drawing/2014/main" val="20004"/>
                    </a:ext>
                  </a:extLst>
                </a:gridCol>
                <a:gridCol w="2196020">
                  <a:extLst>
                    <a:ext uri="{9D8B030D-6E8A-4147-A177-3AD203B41FA5}">
                      <a16:colId xmlns:a16="http://schemas.microsoft.com/office/drawing/2014/main" val="20008"/>
                    </a:ext>
                  </a:extLst>
                </a:gridCol>
              </a:tblGrid>
              <a:tr h="879388">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Tên</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Loại</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1020869">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15716">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303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Room</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112220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Superior Room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extLst>
                  <a:ext uri="{0D108BD9-81ED-4DB2-BD59-A6C34878D82A}">
                    <a16:rowId xmlns:a16="http://schemas.microsoft.com/office/drawing/2014/main" val="2043568195"/>
                  </a:ext>
                </a:extLst>
              </a:tr>
              <a:tr h="112220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505</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 Room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700821362"/>
                  </a:ext>
                </a:extLst>
              </a:tr>
            </a:tbl>
          </a:graphicData>
        </a:graphic>
      </p:graphicFrame>
      <p:sp>
        <p:nvSpPr>
          <p:cNvPr id="152"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phòng</a:t>
            </a:r>
            <a:endParaRPr lang="en-US" sz="2000" dirty="0">
              <a:solidFill>
                <a:srgbClr val="272727"/>
              </a:solidFill>
              <a:latin typeface="Faustina Bold"/>
            </a:endParaRPr>
          </a:p>
        </p:txBody>
      </p:sp>
      <p:grpSp>
        <p:nvGrpSpPr>
          <p:cNvPr id="153" name="Group 152"/>
          <p:cNvGrpSpPr/>
          <p:nvPr/>
        </p:nvGrpSpPr>
        <p:grpSpPr>
          <a:xfrm>
            <a:off x="11658437" y="4928185"/>
            <a:ext cx="943056" cy="472539"/>
            <a:chOff x="9067800" y="1283495"/>
            <a:chExt cx="943056" cy="472539"/>
          </a:xfrm>
        </p:grpSpPr>
        <p:sp>
          <p:nvSpPr>
            <p:cNvPr id="154" name="Rectangle 153"/>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56" name="Rectangle 155"/>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156"/>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158" name="Group 157"/>
          <p:cNvGrpSpPr/>
          <p:nvPr/>
        </p:nvGrpSpPr>
        <p:grpSpPr>
          <a:xfrm>
            <a:off x="11658437" y="5985110"/>
            <a:ext cx="943056" cy="472539"/>
            <a:chOff x="9067800" y="1283495"/>
            <a:chExt cx="943056" cy="472539"/>
          </a:xfrm>
        </p:grpSpPr>
        <p:sp>
          <p:nvSpPr>
            <p:cNvPr id="159" name="Rectangle 158"/>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59"/>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61" name="Rectangle 160"/>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63" name="Freeform 40"/>
          <p:cNvSpPr/>
          <p:nvPr/>
        </p:nvSpPr>
        <p:spPr>
          <a:xfrm>
            <a:off x="11936146" y="9181164"/>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64" name="TextBox 41"/>
          <p:cNvSpPr txBox="1"/>
          <p:nvPr/>
        </p:nvSpPr>
        <p:spPr>
          <a:xfrm>
            <a:off x="11936147" y="9181164"/>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65" name="Freeform 40"/>
          <p:cNvSpPr/>
          <p:nvPr/>
        </p:nvSpPr>
        <p:spPr>
          <a:xfrm>
            <a:off x="11484768" y="9181164"/>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66" name="Rectangle 165"/>
          <p:cNvSpPr/>
          <p:nvPr/>
        </p:nvSpPr>
        <p:spPr>
          <a:xfrm>
            <a:off x="11557768" y="9201777"/>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67" name="Freeform 40">
            <a:hlinkClick r:id="rId20" action="ppaction://hlinksldjump"/>
          </p:cNvPr>
          <p:cNvSpPr/>
          <p:nvPr/>
        </p:nvSpPr>
        <p:spPr>
          <a:xfrm>
            <a:off x="10111179" y="9168145"/>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68" name="TextBox 41">
            <a:hlinkClick r:id="rId20" action="ppaction://hlinksldjump"/>
          </p:cNvPr>
          <p:cNvSpPr txBox="1"/>
          <p:nvPr/>
        </p:nvSpPr>
        <p:spPr>
          <a:xfrm>
            <a:off x="10111180" y="9175676"/>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69" name="Group 68"/>
          <p:cNvGrpSpPr/>
          <p:nvPr/>
        </p:nvGrpSpPr>
        <p:grpSpPr>
          <a:xfrm>
            <a:off x="11639572" y="8110346"/>
            <a:ext cx="943056" cy="472539"/>
            <a:chOff x="9067800" y="1283495"/>
            <a:chExt cx="943056" cy="472539"/>
          </a:xfrm>
        </p:grpSpPr>
        <p:sp>
          <p:nvSpPr>
            <p:cNvPr id="70" name="Rectangle 69">
              <a:hlinkClick r:id="rId41" action="ppaction://hlinksldjump"/>
            </p:cNvPr>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hlinkClick r:id="rId41" action="ppaction://hlinksldjump"/>
            </p:cNvPr>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72" name="Rectangle 71">
              <a:hlinkClick r:id="rId4" action="ppaction://hlinksldjump"/>
            </p:cNvPr>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hlinkClick r:id="rId4" action="ppaction://hlinksldjump"/>
            </p:cNvPr>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74" name="Group 73"/>
          <p:cNvGrpSpPr/>
          <p:nvPr/>
        </p:nvGrpSpPr>
        <p:grpSpPr>
          <a:xfrm>
            <a:off x="11639572" y="6970090"/>
            <a:ext cx="943056" cy="472539"/>
            <a:chOff x="9067800" y="1283495"/>
            <a:chExt cx="943056" cy="472539"/>
          </a:xfrm>
        </p:grpSpPr>
        <p:sp>
          <p:nvSpPr>
            <p:cNvPr id="76" name="Rectangle 75"/>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78" name="Rectangle 77"/>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Tree>
    <p:extLst>
      <p:ext uri="{BB962C8B-B14F-4D97-AF65-F5344CB8AC3E}">
        <p14:creationId xmlns:p14="http://schemas.microsoft.com/office/powerpoint/2010/main" val="10690967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0"/>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10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10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10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10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93"/>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08"/>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10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110"/>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92"/>
                                        </p:tgtEl>
                                        <p:attrNameLst>
                                          <p:attrName>ppt_x</p:attrName>
                                          <p:attrName>ppt_y</p:attrName>
                                        </p:attrNameLst>
                                      </p:cBhvr>
                                    </p:animMotion>
                                  </p:childTnLst>
                                </p:cTn>
                              </p:par>
                            </p:childTnLst>
                          </p:cTn>
                        </p:par>
                      </p:childTnLst>
                    </p:cTn>
                  </p:par>
                </p:childTnLst>
              </p:cTn>
              <p:nextCondLst>
                <p:cond evt="onClick" delay="0">
                  <p:tgtEl>
                    <p:spTgt spid="80"/>
                  </p:tgtEl>
                </p:cond>
              </p:nextCondLst>
            </p:seq>
          </p:childTnLst>
        </p:cTn>
      </p:par>
    </p:tnLst>
    <p:bldLst>
      <p:bldP spid="93" grpId="0"/>
      <p:bldP spid="108" grpId="0"/>
      <p:bldP spid="109" grpId="0"/>
      <p:bldP spid="1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85" name="Freeform 27"/>
          <p:cNvSpPr/>
          <p:nvPr/>
        </p:nvSpPr>
        <p:spPr>
          <a:xfrm>
            <a:off x="2938295" y="1878516"/>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86" name="TextBox 79"/>
          <p:cNvSpPr txBox="1"/>
          <p:nvPr/>
        </p:nvSpPr>
        <p:spPr>
          <a:xfrm>
            <a:off x="3810214" y="1794973"/>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Dịch</a:t>
            </a:r>
            <a:r>
              <a:rPr lang="en-US" sz="2400" dirty="0" smtClean="0">
                <a:solidFill>
                  <a:srgbClr val="272727"/>
                </a:solidFill>
                <a:latin typeface="Faustina Bold"/>
              </a:rPr>
              <a:t> </a:t>
            </a:r>
            <a:r>
              <a:rPr lang="en-US" sz="2400" dirty="0" err="1" smtClean="0">
                <a:solidFill>
                  <a:srgbClr val="272727"/>
                </a:solidFill>
                <a:latin typeface="Faustina Bold"/>
              </a:rPr>
              <a:t>vụ</a:t>
            </a:r>
            <a:endParaRPr lang="en-US" sz="2400" dirty="0">
              <a:solidFill>
                <a:srgbClr val="272727"/>
              </a:solidFill>
              <a:latin typeface="Faustina Bold"/>
            </a:endParaRPr>
          </a:p>
        </p:txBody>
      </p:sp>
      <p:grpSp>
        <p:nvGrpSpPr>
          <p:cNvPr id="87" name="Group 86"/>
          <p:cNvGrpSpPr/>
          <p:nvPr/>
        </p:nvGrpSpPr>
        <p:grpSpPr>
          <a:xfrm>
            <a:off x="2938295" y="2483204"/>
            <a:ext cx="3077320" cy="594570"/>
            <a:chOff x="2866280" y="2459422"/>
            <a:chExt cx="3077320" cy="594570"/>
          </a:xfrm>
        </p:grpSpPr>
        <p:sp>
          <p:nvSpPr>
            <p:cNvPr id="88" name="Rectangle 87">
              <a:hlinkClick r:id="rId3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dịch</a:t>
              </a:r>
              <a:r>
                <a:rPr lang="en-US" sz="2000" dirty="0" smtClean="0">
                  <a:solidFill>
                    <a:schemeClr val="bg1"/>
                  </a:solidFill>
                  <a:latin typeface="Faustina Bold"/>
                </a:rPr>
                <a:t> </a:t>
              </a:r>
              <a:r>
                <a:rPr lang="en-US" sz="2000" dirty="0" err="1" smtClean="0">
                  <a:solidFill>
                    <a:schemeClr val="bg1"/>
                  </a:solidFill>
                  <a:latin typeface="Faustina Bold"/>
                </a:rPr>
                <a:t>vụ</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89" name="Picture 88"/>
            <p:cNvPicPr>
              <a:picLocks noChangeAspect="1"/>
            </p:cNvPicPr>
            <p:nvPr/>
          </p:nvPicPr>
          <p:blipFill>
            <a:blip r:embed="rId35" cstate="print">
              <a:lum bright="70000" contrast="-70000"/>
              <a:extLst>
                <a:ext uri="{BEBA8EAE-BF5A-486C-A8C5-ECC9F3942E4B}">
                  <a14:imgProps xmlns:a14="http://schemas.microsoft.com/office/drawing/2010/main">
                    <a14:imgLayer r:embed="rId3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36456" y="2581249"/>
              <a:ext cx="360579" cy="360579"/>
            </a:xfrm>
            <a:prstGeom prst="rect">
              <a:avLst/>
            </a:prstGeom>
          </p:spPr>
        </p:pic>
      </p:grpSp>
      <p:graphicFrame>
        <p:nvGraphicFramePr>
          <p:cNvPr id="90" name="Table 57"/>
          <p:cNvGraphicFramePr>
            <a:graphicFrameLocks noGrp="1"/>
          </p:cNvGraphicFramePr>
          <p:nvPr>
            <p:extLst>
              <p:ext uri="{D42A27DB-BD31-4B8C-83A1-F6EECF244321}">
                <p14:modId xmlns:p14="http://schemas.microsoft.com/office/powerpoint/2010/main" val="1425161664"/>
              </p:ext>
            </p:extLst>
          </p:nvPr>
        </p:nvGraphicFramePr>
        <p:xfrm>
          <a:off x="2967603" y="3757270"/>
          <a:ext cx="10269109" cy="4194819"/>
        </p:xfrm>
        <a:graphic>
          <a:graphicData uri="http://schemas.openxmlformats.org/drawingml/2006/table">
            <a:tbl>
              <a:tblPr/>
              <a:tblGrid>
                <a:gridCol w="685812">
                  <a:extLst>
                    <a:ext uri="{9D8B030D-6E8A-4147-A177-3AD203B41FA5}">
                      <a16:colId xmlns:a16="http://schemas.microsoft.com/office/drawing/2014/main" val="1492936209"/>
                    </a:ext>
                  </a:extLst>
                </a:gridCol>
                <a:gridCol w="1828800">
                  <a:extLst>
                    <a:ext uri="{9D8B030D-6E8A-4147-A177-3AD203B41FA5}">
                      <a16:colId xmlns:a16="http://schemas.microsoft.com/office/drawing/2014/main" val="20001"/>
                    </a:ext>
                  </a:extLst>
                </a:gridCol>
                <a:gridCol w="1375785">
                  <a:extLst>
                    <a:ext uri="{9D8B030D-6E8A-4147-A177-3AD203B41FA5}">
                      <a16:colId xmlns:a16="http://schemas.microsoft.com/office/drawing/2014/main" val="20002"/>
                    </a:ext>
                  </a:extLst>
                </a:gridCol>
                <a:gridCol w="1295400">
                  <a:extLst>
                    <a:ext uri="{9D8B030D-6E8A-4147-A177-3AD203B41FA5}">
                      <a16:colId xmlns:a16="http://schemas.microsoft.com/office/drawing/2014/main" val="20004"/>
                    </a:ext>
                  </a:extLst>
                </a:gridCol>
                <a:gridCol w="3673824">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1394341">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Ảnh</a:t>
                      </a:r>
                      <a:r>
                        <a:rPr lang="en-US" sz="1600" baseline="0" dirty="0" smtClean="0">
                          <a:solidFill>
                            <a:srgbClr val="FFFFFF"/>
                          </a:solidFill>
                          <a:latin typeface="Faustina Bold"/>
                        </a:rPr>
                        <a:t> minh </a:t>
                      </a:r>
                      <a:r>
                        <a:rPr lang="en-US" sz="1600" baseline="0" dirty="0" err="1" smtClean="0">
                          <a:solidFill>
                            <a:srgbClr val="FFFFFF"/>
                          </a:solidFill>
                          <a:latin typeface="Faustina Bold"/>
                        </a:rPr>
                        <a:t>họa</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Tên</a:t>
                      </a:r>
                      <a:r>
                        <a:rPr lang="en-US" sz="1600" baseline="0" dirty="0" smtClean="0">
                          <a:solidFill>
                            <a:srgbClr val="FFFFFF"/>
                          </a:solidFill>
                          <a:latin typeface="Faustina Bold"/>
                        </a:rPr>
                        <a:t> </a:t>
                      </a:r>
                      <a:r>
                        <a:rPr lang="en-US" sz="1600" baseline="0" dirty="0" err="1" smtClean="0">
                          <a:solidFill>
                            <a:srgbClr val="FFFFFF"/>
                          </a:solidFill>
                          <a:latin typeface="Faustina Bold"/>
                        </a:rPr>
                        <a:t>dịch</a:t>
                      </a:r>
                      <a:r>
                        <a:rPr lang="en-US" sz="1600" baseline="0" dirty="0" smtClean="0">
                          <a:solidFill>
                            <a:srgbClr val="FFFFFF"/>
                          </a:solidFill>
                          <a:latin typeface="Faustina Bold"/>
                        </a:rPr>
                        <a:t> </a:t>
                      </a:r>
                      <a:r>
                        <a:rPr lang="en-US" sz="1600" baseline="0" dirty="0" err="1" smtClean="0">
                          <a:solidFill>
                            <a:srgbClr val="FFFFFF"/>
                          </a:solidFill>
                          <a:latin typeface="Faustina Bold"/>
                        </a:rPr>
                        <a:t>vụ</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dịch</a:t>
                      </a:r>
                      <a:r>
                        <a:rPr lang="en-US" sz="1600" baseline="0" dirty="0" smtClean="0">
                          <a:solidFill>
                            <a:srgbClr val="FFFFFF"/>
                          </a:solidFill>
                          <a:latin typeface="Faustina Bold"/>
                        </a:rPr>
                        <a:t> </a:t>
                      </a:r>
                      <a:r>
                        <a:rPr lang="en-US" sz="1600" baseline="0" dirty="0" err="1" smtClean="0">
                          <a:solidFill>
                            <a:srgbClr val="FFFFFF"/>
                          </a:solidFill>
                          <a:latin typeface="Faustina Bold"/>
                        </a:rPr>
                        <a:t>vụ</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Mô</a:t>
                      </a:r>
                      <a:r>
                        <a:rPr lang="en-US" sz="1600" kern="1200" baseline="0" dirty="0" smtClean="0">
                          <a:solidFill>
                            <a:srgbClr val="FFFFFF"/>
                          </a:solidFill>
                          <a:latin typeface="Faustina Bold"/>
                          <a:ea typeface="+mn-ea"/>
                          <a:cs typeface="+mn-cs"/>
                        </a:rPr>
                        <a:t> </a:t>
                      </a:r>
                      <a:r>
                        <a:rPr lang="en-US" sz="1600" kern="1200" baseline="0" dirty="0" err="1" smtClean="0">
                          <a:solidFill>
                            <a:srgbClr val="FFFFFF"/>
                          </a:solidFill>
                          <a:latin typeface="Faustina Bold"/>
                          <a:ea typeface="+mn-ea"/>
                          <a:cs typeface="+mn-cs"/>
                        </a:rPr>
                        <a:t>tả</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1363489">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Ăn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sáng</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200.000d</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Chào mừng  đến với dịch vụ bữa sáng tại khách sạn của chúng tôi - nơi khởi đầu ngày mới với trải nghiệm </a:t>
                      </a: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ẩm</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436989">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400.000d</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Chào mừng bạn đến với dịch vụ bể bơi của chúng tôi, nơi hòa mình trong không gian sang trọng và thư giãn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bl>
          </a:graphicData>
        </a:graphic>
      </p:graphicFrame>
      <p:sp>
        <p:nvSpPr>
          <p:cNvPr id="91"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dịch</a:t>
            </a:r>
            <a:r>
              <a:rPr lang="en-US" sz="2000" dirty="0" smtClean="0">
                <a:solidFill>
                  <a:srgbClr val="272727"/>
                </a:solidFill>
                <a:latin typeface="Faustina Bold"/>
              </a:rPr>
              <a:t> </a:t>
            </a:r>
            <a:r>
              <a:rPr lang="en-US" sz="2000" dirty="0" err="1" smtClean="0">
                <a:solidFill>
                  <a:srgbClr val="272727"/>
                </a:solidFill>
                <a:latin typeface="Faustina Bold"/>
              </a:rPr>
              <a:t>vụ</a:t>
            </a:r>
            <a:endParaRPr lang="en-US" sz="2000" dirty="0">
              <a:solidFill>
                <a:srgbClr val="272727"/>
              </a:solidFill>
              <a:latin typeface="Faustina Bold"/>
            </a:endParaRPr>
          </a:p>
        </p:txBody>
      </p:sp>
      <p:grpSp>
        <p:nvGrpSpPr>
          <p:cNvPr id="92" name="Group 91"/>
          <p:cNvGrpSpPr/>
          <p:nvPr/>
        </p:nvGrpSpPr>
        <p:grpSpPr>
          <a:xfrm>
            <a:off x="12020571" y="5419572"/>
            <a:ext cx="943056" cy="472539"/>
            <a:chOff x="9067800" y="1283495"/>
            <a:chExt cx="943056" cy="472539"/>
          </a:xfrm>
        </p:grpSpPr>
        <p:sp>
          <p:nvSpPr>
            <p:cNvPr id="93" name="Rectangle 92"/>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95" name="Rectangle 94"/>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97" name="Group 96"/>
          <p:cNvGrpSpPr/>
          <p:nvPr/>
        </p:nvGrpSpPr>
        <p:grpSpPr>
          <a:xfrm>
            <a:off x="12020571" y="6795115"/>
            <a:ext cx="943056" cy="472539"/>
            <a:chOff x="9067800" y="1283495"/>
            <a:chExt cx="943056" cy="472539"/>
          </a:xfrm>
        </p:grpSpPr>
        <p:sp>
          <p:nvSpPr>
            <p:cNvPr id="98" name="Rectangle 97"/>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00" name="Rectangle 99"/>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02" name="Freeform 40"/>
          <p:cNvSpPr/>
          <p:nvPr/>
        </p:nvSpPr>
        <p:spPr>
          <a:xfrm>
            <a:off x="11910746" y="8136455"/>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3" name="TextBox 41"/>
          <p:cNvSpPr txBox="1"/>
          <p:nvPr/>
        </p:nvSpPr>
        <p:spPr>
          <a:xfrm>
            <a:off x="11910747" y="8136455"/>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05" name="Freeform 40"/>
          <p:cNvSpPr/>
          <p:nvPr/>
        </p:nvSpPr>
        <p:spPr>
          <a:xfrm>
            <a:off x="11459368" y="8136455"/>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06" name="Rectangle 105"/>
          <p:cNvSpPr/>
          <p:nvPr/>
        </p:nvSpPr>
        <p:spPr>
          <a:xfrm>
            <a:off x="11532368" y="8157068"/>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07" name="Freeform 40">
            <a:hlinkClick r:id="rId20" action="ppaction://hlinksldjump"/>
          </p:cNvPr>
          <p:cNvSpPr/>
          <p:nvPr/>
        </p:nvSpPr>
        <p:spPr>
          <a:xfrm>
            <a:off x="10085779" y="8123436"/>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8" name="TextBox 41">
            <a:hlinkClick r:id="rId20" action="ppaction://hlinksldjump"/>
          </p:cNvPr>
          <p:cNvSpPr txBox="1"/>
          <p:nvPr/>
        </p:nvSpPr>
        <p:spPr>
          <a:xfrm>
            <a:off x="10085780" y="8130967"/>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pic>
        <p:nvPicPr>
          <p:cNvPr id="14" name="Picture 13"/>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657600" y="5222613"/>
            <a:ext cx="1831082" cy="1220612"/>
          </a:xfrm>
          <a:prstGeom prst="rect">
            <a:avLst/>
          </a:prstGeom>
        </p:spPr>
      </p:pic>
      <p:pic>
        <p:nvPicPr>
          <p:cNvPr id="16" name="Picture 15"/>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657600" y="6606764"/>
            <a:ext cx="1830918" cy="1220612"/>
          </a:xfrm>
          <a:prstGeom prst="rect">
            <a:avLst/>
          </a:prstGeom>
        </p:spPr>
      </p:pic>
    </p:spTree>
    <p:extLst>
      <p:ext uri="{BB962C8B-B14F-4D97-AF65-F5344CB8AC3E}">
        <p14:creationId xmlns:p14="http://schemas.microsoft.com/office/powerpoint/2010/main" val="40957298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childTnLst>
        </p:cTn>
      </p:par>
    </p:tnLst>
    <p:bldLst>
      <p:bldP spid="67" grpId="0"/>
      <p:bldP spid="82" grpId="0"/>
      <p:bldP spid="83" grpId="0"/>
      <p:bldP spid="8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85" name="Freeform 27"/>
          <p:cNvSpPr/>
          <p:nvPr/>
        </p:nvSpPr>
        <p:spPr>
          <a:xfrm>
            <a:off x="2938295" y="1878516"/>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86" name="TextBox 79"/>
          <p:cNvSpPr txBox="1"/>
          <p:nvPr/>
        </p:nvSpPr>
        <p:spPr>
          <a:xfrm>
            <a:off x="3810214" y="1794973"/>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Dịch</a:t>
            </a:r>
            <a:r>
              <a:rPr lang="en-US" sz="2400" dirty="0" smtClean="0">
                <a:solidFill>
                  <a:srgbClr val="272727"/>
                </a:solidFill>
                <a:latin typeface="Faustina Bold"/>
              </a:rPr>
              <a:t> </a:t>
            </a:r>
            <a:r>
              <a:rPr lang="en-US" sz="2400" dirty="0" err="1" smtClean="0">
                <a:solidFill>
                  <a:srgbClr val="272727"/>
                </a:solidFill>
                <a:latin typeface="Faustina Bold"/>
              </a:rPr>
              <a:t>vụ</a:t>
            </a:r>
            <a:endParaRPr lang="en-US" sz="2400" dirty="0">
              <a:solidFill>
                <a:srgbClr val="272727"/>
              </a:solidFill>
              <a:latin typeface="Faustina Bold"/>
            </a:endParaRPr>
          </a:p>
        </p:txBody>
      </p:sp>
      <p:sp>
        <p:nvSpPr>
          <p:cNvPr id="91" name="TextBox 81"/>
          <p:cNvSpPr txBox="1"/>
          <p:nvPr/>
        </p:nvSpPr>
        <p:spPr>
          <a:xfrm>
            <a:off x="2967153" y="2522580"/>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Thêm</a:t>
            </a:r>
            <a:r>
              <a:rPr lang="en-US" sz="2000" dirty="0" smtClean="0">
                <a:solidFill>
                  <a:srgbClr val="272727"/>
                </a:solidFill>
                <a:latin typeface="Faustina Bold"/>
              </a:rPr>
              <a:t> </a:t>
            </a:r>
            <a:r>
              <a:rPr lang="en-US" sz="2000" dirty="0" err="1" smtClean="0">
                <a:solidFill>
                  <a:srgbClr val="272727"/>
                </a:solidFill>
                <a:latin typeface="Faustina Bold"/>
              </a:rPr>
              <a:t>dịch</a:t>
            </a:r>
            <a:r>
              <a:rPr lang="en-US" sz="2000" dirty="0" smtClean="0">
                <a:solidFill>
                  <a:srgbClr val="272727"/>
                </a:solidFill>
                <a:latin typeface="Faustina Bold"/>
              </a:rPr>
              <a:t> </a:t>
            </a:r>
            <a:r>
              <a:rPr lang="en-US" sz="2000" dirty="0" err="1" smtClean="0">
                <a:solidFill>
                  <a:srgbClr val="272727"/>
                </a:solidFill>
                <a:latin typeface="Faustina Bold"/>
              </a:rPr>
              <a:t>vụ</a:t>
            </a:r>
            <a:r>
              <a:rPr lang="en-US" sz="2000" dirty="0" smtClean="0">
                <a:solidFill>
                  <a:srgbClr val="272727"/>
                </a:solidFill>
                <a:latin typeface="Faustina Bold"/>
              </a:rPr>
              <a:t> </a:t>
            </a:r>
            <a:r>
              <a:rPr lang="en-US" sz="2000" dirty="0" err="1" smtClean="0">
                <a:solidFill>
                  <a:srgbClr val="272727"/>
                </a:solidFill>
                <a:latin typeface="Faustina Bold"/>
              </a:rPr>
              <a:t>mới</a:t>
            </a:r>
            <a:endParaRPr lang="en-US" sz="2000" dirty="0">
              <a:solidFill>
                <a:srgbClr val="272727"/>
              </a:solidFill>
              <a:latin typeface="Faustina Bold"/>
            </a:endParaRPr>
          </a:p>
        </p:txBody>
      </p:sp>
      <p:sp>
        <p:nvSpPr>
          <p:cNvPr id="69" name="TextBox 81"/>
          <p:cNvSpPr txBox="1"/>
          <p:nvPr/>
        </p:nvSpPr>
        <p:spPr>
          <a:xfrm>
            <a:off x="2967153" y="2969921"/>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Tên</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dịch</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vụ</a:t>
            </a:r>
            <a:endParaRPr lang="en-US" dirty="0">
              <a:solidFill>
                <a:schemeClr val="tx2">
                  <a:lumMod val="50000"/>
                </a:schemeClr>
              </a:solidFill>
              <a:latin typeface="Faustina" panose="020B0604020202020204" charset="0"/>
            </a:endParaRPr>
          </a:p>
        </p:txBody>
      </p:sp>
      <p:sp>
        <p:nvSpPr>
          <p:cNvPr id="70" name="Rectangle 69"/>
          <p:cNvSpPr/>
          <p:nvPr/>
        </p:nvSpPr>
        <p:spPr>
          <a:xfrm>
            <a:off x="2961175" y="344066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50000"/>
                  </a:schemeClr>
                </a:solidFill>
              </a:rPr>
              <a:t>   </a:t>
            </a:r>
            <a:r>
              <a:rPr lang="en-US" dirty="0" err="1" smtClean="0">
                <a:solidFill>
                  <a:schemeClr val="bg1">
                    <a:lumMod val="50000"/>
                  </a:schemeClr>
                </a:solidFill>
              </a:rPr>
              <a:t>Tên</a:t>
            </a:r>
            <a:r>
              <a:rPr lang="en-US" dirty="0" smtClean="0">
                <a:solidFill>
                  <a:schemeClr val="bg1">
                    <a:lumMod val="50000"/>
                  </a:schemeClr>
                </a:solidFill>
              </a:rPr>
              <a:t> </a:t>
            </a:r>
            <a:r>
              <a:rPr lang="en-US" dirty="0" err="1" smtClean="0">
                <a:solidFill>
                  <a:schemeClr val="bg1">
                    <a:lumMod val="50000"/>
                  </a:schemeClr>
                </a:solidFill>
              </a:rPr>
              <a:t>dịch</a:t>
            </a:r>
            <a:r>
              <a:rPr lang="en-US" dirty="0" smtClean="0">
                <a:solidFill>
                  <a:schemeClr val="bg1">
                    <a:lumMod val="50000"/>
                  </a:schemeClr>
                </a:solidFill>
              </a:rPr>
              <a:t> </a:t>
            </a:r>
            <a:r>
              <a:rPr lang="en-US" dirty="0" err="1" smtClean="0">
                <a:solidFill>
                  <a:schemeClr val="bg1">
                    <a:lumMod val="50000"/>
                  </a:schemeClr>
                </a:solidFill>
              </a:rPr>
              <a:t>vụ</a:t>
            </a:r>
            <a:endParaRPr lang="en-US" dirty="0">
              <a:solidFill>
                <a:schemeClr val="bg1">
                  <a:lumMod val="50000"/>
                </a:schemeClr>
              </a:solidFill>
            </a:endParaRPr>
          </a:p>
        </p:txBody>
      </p:sp>
      <p:sp>
        <p:nvSpPr>
          <p:cNvPr id="71" name="TextBox 81"/>
          <p:cNvSpPr txBox="1"/>
          <p:nvPr/>
        </p:nvSpPr>
        <p:spPr>
          <a:xfrm>
            <a:off x="8083178" y="2969921"/>
            <a:ext cx="3816047" cy="397545"/>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Giá</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dịch</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vụ</a:t>
            </a:r>
            <a:endParaRPr lang="en-US" dirty="0">
              <a:solidFill>
                <a:schemeClr val="tx2">
                  <a:lumMod val="50000"/>
                </a:schemeClr>
              </a:solidFill>
              <a:latin typeface="Faustina" panose="020B0604020202020204" charset="0"/>
            </a:endParaRPr>
          </a:p>
        </p:txBody>
      </p:sp>
      <p:sp>
        <p:nvSpPr>
          <p:cNvPr id="72" name="Rectangle 71"/>
          <p:cNvSpPr/>
          <p:nvPr/>
        </p:nvSpPr>
        <p:spPr>
          <a:xfrm>
            <a:off x="8077200" y="344066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50000"/>
                  </a:schemeClr>
                </a:solidFill>
              </a:rPr>
              <a:t>   </a:t>
            </a:r>
            <a:r>
              <a:rPr lang="en-US" dirty="0" err="1" smtClean="0">
                <a:solidFill>
                  <a:schemeClr val="bg1">
                    <a:lumMod val="50000"/>
                  </a:schemeClr>
                </a:solidFill>
              </a:rPr>
              <a:t>Giá</a:t>
            </a:r>
            <a:r>
              <a:rPr lang="en-US" dirty="0" smtClean="0">
                <a:solidFill>
                  <a:schemeClr val="bg1">
                    <a:lumMod val="50000"/>
                  </a:schemeClr>
                </a:solidFill>
              </a:rPr>
              <a:t> </a:t>
            </a:r>
            <a:r>
              <a:rPr lang="en-US" dirty="0" err="1" smtClean="0">
                <a:solidFill>
                  <a:schemeClr val="bg1">
                    <a:lumMod val="50000"/>
                  </a:schemeClr>
                </a:solidFill>
              </a:rPr>
              <a:t>dịch</a:t>
            </a:r>
            <a:r>
              <a:rPr lang="en-US" dirty="0" smtClean="0">
                <a:solidFill>
                  <a:schemeClr val="bg1">
                    <a:lumMod val="50000"/>
                  </a:schemeClr>
                </a:solidFill>
              </a:rPr>
              <a:t> </a:t>
            </a:r>
            <a:r>
              <a:rPr lang="en-US" dirty="0" err="1" smtClean="0">
                <a:solidFill>
                  <a:schemeClr val="bg1">
                    <a:lumMod val="50000"/>
                  </a:schemeClr>
                </a:solidFill>
              </a:rPr>
              <a:t>vụ</a:t>
            </a:r>
            <a:endParaRPr lang="en-US" dirty="0">
              <a:solidFill>
                <a:schemeClr val="bg1">
                  <a:lumMod val="50000"/>
                </a:schemeClr>
              </a:solidFill>
            </a:endParaRPr>
          </a:p>
        </p:txBody>
      </p:sp>
      <p:sp>
        <p:nvSpPr>
          <p:cNvPr id="73" name="TextBox 81"/>
          <p:cNvSpPr txBox="1"/>
          <p:nvPr/>
        </p:nvSpPr>
        <p:spPr>
          <a:xfrm>
            <a:off x="2966097" y="3986683"/>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Mô</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tả</a:t>
            </a:r>
            <a:endParaRPr lang="en-US" dirty="0">
              <a:solidFill>
                <a:schemeClr val="tx2">
                  <a:lumMod val="50000"/>
                </a:schemeClr>
              </a:solidFill>
              <a:latin typeface="Faustina" panose="020B0604020202020204" charset="0"/>
            </a:endParaRPr>
          </a:p>
        </p:txBody>
      </p:sp>
      <p:sp>
        <p:nvSpPr>
          <p:cNvPr id="74" name="Rectangle 73"/>
          <p:cNvSpPr/>
          <p:nvPr/>
        </p:nvSpPr>
        <p:spPr>
          <a:xfrm>
            <a:off x="2960119" y="4457427"/>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50000"/>
                  </a:schemeClr>
                </a:solidFill>
              </a:rPr>
              <a:t>   </a:t>
            </a:r>
            <a:r>
              <a:rPr lang="en-US" dirty="0" err="1" smtClean="0">
                <a:solidFill>
                  <a:schemeClr val="bg1">
                    <a:lumMod val="50000"/>
                  </a:schemeClr>
                </a:solidFill>
              </a:rPr>
              <a:t>Tình</a:t>
            </a:r>
            <a:r>
              <a:rPr lang="en-US" dirty="0" smtClean="0">
                <a:solidFill>
                  <a:schemeClr val="bg1">
                    <a:lumMod val="50000"/>
                  </a:schemeClr>
                </a:solidFill>
              </a:rPr>
              <a:t> </a:t>
            </a:r>
            <a:r>
              <a:rPr lang="en-US" dirty="0" err="1" smtClean="0">
                <a:solidFill>
                  <a:schemeClr val="bg1">
                    <a:lumMod val="50000"/>
                  </a:schemeClr>
                </a:solidFill>
              </a:rPr>
              <a:t>trạng</a:t>
            </a:r>
            <a:endParaRPr lang="en-US" dirty="0">
              <a:solidFill>
                <a:schemeClr val="bg1">
                  <a:lumMod val="50000"/>
                </a:schemeClr>
              </a:solidFill>
            </a:endParaRPr>
          </a:p>
        </p:txBody>
      </p:sp>
      <p:sp>
        <p:nvSpPr>
          <p:cNvPr id="76" name="TextBox 81"/>
          <p:cNvSpPr txBox="1"/>
          <p:nvPr/>
        </p:nvSpPr>
        <p:spPr>
          <a:xfrm>
            <a:off x="8083178" y="3986683"/>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Ảnh</a:t>
            </a:r>
            <a:r>
              <a:rPr lang="en-US" dirty="0" smtClean="0">
                <a:solidFill>
                  <a:schemeClr val="tx2">
                    <a:lumMod val="50000"/>
                  </a:schemeClr>
                </a:solidFill>
                <a:latin typeface="Faustina" panose="020B0604020202020204" charset="0"/>
              </a:rPr>
              <a:t> minh </a:t>
            </a:r>
            <a:r>
              <a:rPr lang="en-US" dirty="0" err="1" smtClean="0">
                <a:solidFill>
                  <a:schemeClr val="tx2">
                    <a:lumMod val="50000"/>
                  </a:schemeClr>
                </a:solidFill>
                <a:latin typeface="Faustina" panose="020B0604020202020204" charset="0"/>
              </a:rPr>
              <a:t>họa</a:t>
            </a:r>
            <a:endParaRPr lang="en-US" dirty="0">
              <a:solidFill>
                <a:schemeClr val="tx2">
                  <a:lumMod val="50000"/>
                </a:schemeClr>
              </a:solidFill>
              <a:latin typeface="Faustina" panose="020B0604020202020204" charset="0"/>
            </a:endParaRPr>
          </a:p>
        </p:txBody>
      </p:sp>
      <p:sp>
        <p:nvSpPr>
          <p:cNvPr id="78" name="Rectangle 77"/>
          <p:cNvSpPr/>
          <p:nvPr/>
        </p:nvSpPr>
        <p:spPr>
          <a:xfrm>
            <a:off x="8077200" y="4456053"/>
            <a:ext cx="1523426" cy="406717"/>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75000"/>
                    <a:lumOff val="25000"/>
                  </a:schemeClr>
                </a:solidFill>
              </a:rPr>
              <a:t>Choose file</a:t>
            </a:r>
            <a:endParaRPr lang="en-US" dirty="0">
              <a:solidFill>
                <a:schemeClr val="tx1">
                  <a:lumMod val="75000"/>
                  <a:lumOff val="25000"/>
                </a:schemeClr>
              </a:solidFill>
            </a:endParaRPr>
          </a:p>
        </p:txBody>
      </p:sp>
      <p:sp>
        <p:nvSpPr>
          <p:cNvPr id="79" name="Rectangle 78"/>
          <p:cNvSpPr/>
          <p:nvPr/>
        </p:nvSpPr>
        <p:spPr>
          <a:xfrm>
            <a:off x="9795101" y="4414472"/>
            <a:ext cx="1552028" cy="489878"/>
          </a:xfrm>
          <a:prstGeom prst="rect">
            <a:avLst/>
          </a:prstGeom>
        </p:spPr>
        <p:txBody>
          <a:bodyPr wrap="none">
            <a:spAutoFit/>
          </a:bodyPr>
          <a:lstStyle/>
          <a:p>
            <a:pPr>
              <a:lnSpc>
                <a:spcPts val="3065"/>
              </a:lnSpc>
              <a:spcBef>
                <a:spcPct val="0"/>
              </a:spcBef>
            </a:pPr>
            <a:r>
              <a:rPr lang="en-US" dirty="0">
                <a:solidFill>
                  <a:schemeClr val="tx1">
                    <a:lumMod val="65000"/>
                    <a:lumOff val="35000"/>
                  </a:schemeClr>
                </a:solidFill>
                <a:latin typeface="Faustina" panose="020B0604020202020204" charset="0"/>
              </a:rPr>
              <a:t>No file chosen</a:t>
            </a:r>
            <a:endParaRPr lang="en-US" dirty="0">
              <a:solidFill>
                <a:schemeClr val="tx1">
                  <a:lumMod val="65000"/>
                  <a:lumOff val="35000"/>
                </a:schemeClr>
              </a:solidFill>
              <a:latin typeface="Faustina" panose="020B0604020202020204" charset="0"/>
            </a:endParaRPr>
          </a:p>
        </p:txBody>
      </p:sp>
      <p:sp>
        <p:nvSpPr>
          <p:cNvPr id="104" name="TextBox 81"/>
          <p:cNvSpPr txBox="1"/>
          <p:nvPr/>
        </p:nvSpPr>
        <p:spPr>
          <a:xfrm>
            <a:off x="9860571" y="4464170"/>
            <a:ext cx="2353323" cy="345864"/>
          </a:xfrm>
          <a:prstGeom prst="rect">
            <a:avLst/>
          </a:prstGeom>
          <a:solidFill>
            <a:srgbClr val="EFEFEF"/>
          </a:solidFill>
        </p:spPr>
        <p:txBody>
          <a:bodyPr wrap="square"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New_service_img.png</a:t>
            </a:r>
            <a:endParaRPr lang="en-US" dirty="0">
              <a:solidFill>
                <a:schemeClr val="tx1">
                  <a:lumMod val="65000"/>
                  <a:lumOff val="35000"/>
                </a:schemeClr>
              </a:solidFill>
              <a:latin typeface="Faustina" panose="020B0604020202020204" charset="0"/>
            </a:endParaRPr>
          </a:p>
        </p:txBody>
      </p:sp>
      <p:sp>
        <p:nvSpPr>
          <p:cNvPr id="109" name="Rectangle 108">
            <a:hlinkClick r:id="rId34" action="ppaction://hlinksldjump"/>
          </p:cNvPr>
          <p:cNvSpPr/>
          <p:nvPr/>
        </p:nvSpPr>
        <p:spPr>
          <a:xfrm>
            <a:off x="2960119" y="5279432"/>
            <a:ext cx="1861689" cy="5713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Thêm</a:t>
            </a:r>
            <a:r>
              <a:rPr lang="en-US" sz="2000" b="1" dirty="0" smtClean="0">
                <a:latin typeface="Faustina" panose="020B0604020202020204" charset="0"/>
              </a:rPr>
              <a:t> </a:t>
            </a:r>
            <a:r>
              <a:rPr lang="en-US" sz="2000" b="1" dirty="0" err="1" smtClean="0">
                <a:latin typeface="Faustina" panose="020B0604020202020204" charset="0"/>
              </a:rPr>
              <a:t>mới</a:t>
            </a:r>
            <a:endParaRPr lang="en-US" sz="2000" b="1" dirty="0">
              <a:latin typeface="Faustina" panose="020B0604020202020204" charset="0"/>
            </a:endParaRPr>
          </a:p>
        </p:txBody>
      </p:sp>
      <p:sp>
        <p:nvSpPr>
          <p:cNvPr id="110" name="Rectangle 109"/>
          <p:cNvSpPr/>
          <p:nvPr/>
        </p:nvSpPr>
        <p:spPr>
          <a:xfrm>
            <a:off x="2960119" y="3439146"/>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Golf</a:t>
            </a:r>
            <a:endParaRPr lang="en-US" dirty="0">
              <a:solidFill>
                <a:schemeClr val="tx1">
                  <a:lumMod val="95000"/>
                  <a:lumOff val="5000"/>
                </a:schemeClr>
              </a:solidFill>
            </a:endParaRPr>
          </a:p>
        </p:txBody>
      </p:sp>
      <p:sp>
        <p:nvSpPr>
          <p:cNvPr id="112" name="Rectangle 111"/>
          <p:cNvSpPr/>
          <p:nvPr/>
        </p:nvSpPr>
        <p:spPr>
          <a:xfrm>
            <a:off x="2975211" y="4455682"/>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a:t>
            </a:r>
            <a:r>
              <a:rPr lang="en-US" dirty="0" err="1" smtClean="0">
                <a:solidFill>
                  <a:schemeClr val="tx1">
                    <a:lumMod val="95000"/>
                    <a:lumOff val="5000"/>
                  </a:schemeClr>
                </a:solidFill>
              </a:rPr>
              <a:t>Dịch</a:t>
            </a:r>
            <a:r>
              <a:rPr lang="en-US" dirty="0" smtClean="0">
                <a:solidFill>
                  <a:schemeClr val="tx1">
                    <a:lumMod val="95000"/>
                    <a:lumOff val="5000"/>
                  </a:schemeClr>
                </a:solidFill>
              </a:rPr>
              <a:t> </a:t>
            </a:r>
            <a:r>
              <a:rPr lang="en-US" dirty="0" err="1" smtClean="0">
                <a:solidFill>
                  <a:schemeClr val="tx1">
                    <a:lumMod val="95000"/>
                    <a:lumOff val="5000"/>
                  </a:schemeClr>
                </a:solidFill>
              </a:rPr>
              <a:t>vụ</a:t>
            </a:r>
            <a:r>
              <a:rPr lang="en-US" dirty="0" smtClean="0">
                <a:solidFill>
                  <a:schemeClr val="tx1">
                    <a:lumMod val="95000"/>
                    <a:lumOff val="5000"/>
                  </a:schemeClr>
                </a:solidFill>
              </a:rPr>
              <a:t> </a:t>
            </a:r>
            <a:r>
              <a:rPr lang="en-US" dirty="0" err="1" smtClean="0">
                <a:solidFill>
                  <a:schemeClr val="tx1">
                    <a:lumMod val="95000"/>
                    <a:lumOff val="5000"/>
                  </a:schemeClr>
                </a:solidFill>
              </a:rPr>
              <a:t>đánh</a:t>
            </a:r>
            <a:r>
              <a:rPr lang="en-US" dirty="0" smtClean="0">
                <a:solidFill>
                  <a:schemeClr val="tx1">
                    <a:lumMod val="95000"/>
                    <a:lumOff val="5000"/>
                  </a:schemeClr>
                </a:solidFill>
              </a:rPr>
              <a:t> golf</a:t>
            </a:r>
            <a:endParaRPr lang="en-US" dirty="0">
              <a:solidFill>
                <a:schemeClr val="tx1">
                  <a:lumMod val="95000"/>
                  <a:lumOff val="5000"/>
                </a:schemeClr>
              </a:solidFill>
            </a:endParaRPr>
          </a:p>
        </p:txBody>
      </p:sp>
      <p:sp>
        <p:nvSpPr>
          <p:cNvPr id="113" name="Rectangle 112"/>
          <p:cNvSpPr/>
          <p:nvPr/>
        </p:nvSpPr>
        <p:spPr>
          <a:xfrm>
            <a:off x="8076144" y="344713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5000000</a:t>
            </a:r>
            <a:endParaRPr lang="en-US" dirty="0">
              <a:solidFill>
                <a:schemeClr val="tx1">
                  <a:lumMod val="95000"/>
                  <a:lumOff val="5000"/>
                </a:schemeClr>
              </a:solidFill>
            </a:endParaRPr>
          </a:p>
        </p:txBody>
      </p:sp>
    </p:spTree>
    <p:extLst>
      <p:ext uri="{BB962C8B-B14F-4D97-AF65-F5344CB8AC3E}">
        <p14:creationId xmlns:p14="http://schemas.microsoft.com/office/powerpoint/2010/main" val="21403034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seq concurrent="1" nextAc="seek">
              <p:cTn id="23" restart="whenNotActive" fill="hold" evtFilter="cancelBubble" nodeType="interactiveSeq">
                <p:stCondLst>
                  <p:cond evt="onClick" delay="0">
                    <p:tgtEl>
                      <p:spTgt spid="70"/>
                    </p:tgtEl>
                  </p:cond>
                </p:stCondLst>
                <p:endSync evt="end" delay="0">
                  <p:rtn val="all"/>
                </p:endSync>
                <p:childTnLst>
                  <p:par>
                    <p:cTn id="24" fill="hold">
                      <p:stCondLst>
                        <p:cond delay="0"/>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0"/>
                                        </p:tgtEl>
                                        <p:attrNameLst>
                                          <p:attrName>style.visibility</p:attrName>
                                        </p:attrNameLst>
                                      </p:cBhvr>
                                      <p:to>
                                        <p:strVal val="visible"/>
                                      </p:to>
                                    </p:set>
                                  </p:childTnLst>
                                </p:cTn>
                              </p:par>
                            </p:childTnLst>
                          </p:cTn>
                        </p:par>
                      </p:childTnLst>
                    </p:cTn>
                  </p:par>
                </p:childTnLst>
              </p:cTn>
              <p:nextCondLst>
                <p:cond evt="onClick" delay="0">
                  <p:tgtEl>
                    <p:spTgt spid="70"/>
                  </p:tgtEl>
                </p:cond>
              </p:nextCondLst>
            </p:seq>
            <p:seq concurrent="1" nextAc="seek">
              <p:cTn id="28" restart="whenNotActive" fill="hold" evtFilter="cancelBubble" nodeType="interactiveSeq">
                <p:stCondLst>
                  <p:cond evt="onClick" delay="0">
                    <p:tgtEl>
                      <p:spTgt spid="72"/>
                    </p:tgtEl>
                  </p:cond>
                </p:stCondLst>
                <p:endSync evt="end" delay="0">
                  <p:rtn val="all"/>
                </p:endSync>
                <p:childTnLst>
                  <p:par>
                    <p:cTn id="29" fill="hold">
                      <p:stCondLst>
                        <p:cond delay="0"/>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childTnLst>
                          </p:cTn>
                        </p:par>
                      </p:childTnLst>
                    </p:cTn>
                  </p:par>
                </p:childTnLst>
              </p:cTn>
              <p:nextCondLst>
                <p:cond evt="onClick" delay="0">
                  <p:tgtEl>
                    <p:spTgt spid="72"/>
                  </p:tgtEl>
                </p:cond>
              </p:nextCondLst>
            </p:seq>
            <p:seq concurrent="1" nextAc="seek">
              <p:cTn id="33" restart="whenNotActive" fill="hold" evtFilter="cancelBubble" nodeType="interactiveSeq">
                <p:stCondLst>
                  <p:cond evt="onClick" delay="0">
                    <p:tgtEl>
                      <p:spTgt spid="74"/>
                    </p:tgtEl>
                  </p:cond>
                </p:stCondLst>
                <p:endSync evt="end" delay="0">
                  <p:rtn val="all"/>
                </p:endSync>
                <p:childTnLst>
                  <p:par>
                    <p:cTn id="34" fill="hold">
                      <p:stCondLst>
                        <p:cond delay="0"/>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2"/>
                                        </p:tgtEl>
                                        <p:attrNameLst>
                                          <p:attrName>style.visibility</p:attrName>
                                        </p:attrNameLst>
                                      </p:cBhvr>
                                      <p:to>
                                        <p:strVal val="visible"/>
                                      </p:to>
                                    </p:set>
                                  </p:childTnLst>
                                </p:cTn>
                              </p:par>
                            </p:childTnLst>
                          </p:cTn>
                        </p:par>
                      </p:childTnLst>
                    </p:cTn>
                  </p:par>
                </p:childTnLst>
              </p:cTn>
              <p:nextCondLst>
                <p:cond evt="onClick" delay="0">
                  <p:tgtEl>
                    <p:spTgt spid="74"/>
                  </p:tgtEl>
                </p:cond>
              </p:nextCondLst>
            </p:seq>
            <p:seq concurrent="1" nextAc="seek">
              <p:cTn id="38" restart="whenNotActive" fill="hold" evtFilter="cancelBubble" nodeType="interactiveSeq">
                <p:stCondLst>
                  <p:cond evt="onClick" delay="0">
                    <p:tgtEl>
                      <p:spTgt spid="78"/>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childTnLst>
                          </p:cTn>
                        </p:par>
                      </p:childTnLst>
                    </p:cTn>
                  </p:par>
                </p:childTnLst>
              </p:cTn>
              <p:nextCondLst>
                <p:cond evt="onClick" delay="0">
                  <p:tgtEl>
                    <p:spTgt spid="78"/>
                  </p:tgtEl>
                </p:cond>
              </p:nextCondLst>
            </p:seq>
          </p:childTnLst>
        </p:cTn>
      </p:par>
    </p:tnLst>
    <p:bldLst>
      <p:bldP spid="67" grpId="0"/>
      <p:bldP spid="82" grpId="0"/>
      <p:bldP spid="83" grpId="0"/>
      <p:bldP spid="84" grpId="0"/>
      <p:bldP spid="104" grpId="0" animBg="1"/>
      <p:bldP spid="110" grpId="0" animBg="1"/>
      <p:bldP spid="112" grpId="0" animBg="1"/>
      <p:bldP spid="1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85" name="Freeform 27"/>
          <p:cNvSpPr/>
          <p:nvPr/>
        </p:nvSpPr>
        <p:spPr>
          <a:xfrm>
            <a:off x="2938295" y="1878516"/>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86" name="TextBox 79"/>
          <p:cNvSpPr txBox="1"/>
          <p:nvPr/>
        </p:nvSpPr>
        <p:spPr>
          <a:xfrm>
            <a:off x="3810214" y="1794973"/>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Dịch</a:t>
            </a:r>
            <a:r>
              <a:rPr lang="en-US" sz="2400" dirty="0" smtClean="0">
                <a:solidFill>
                  <a:srgbClr val="272727"/>
                </a:solidFill>
                <a:latin typeface="Faustina Bold"/>
              </a:rPr>
              <a:t> </a:t>
            </a:r>
            <a:r>
              <a:rPr lang="en-US" sz="2400" dirty="0" err="1" smtClean="0">
                <a:solidFill>
                  <a:srgbClr val="272727"/>
                </a:solidFill>
                <a:latin typeface="Faustina Bold"/>
              </a:rPr>
              <a:t>vụ</a:t>
            </a:r>
            <a:endParaRPr lang="en-US" sz="2400" dirty="0">
              <a:solidFill>
                <a:srgbClr val="272727"/>
              </a:solidFill>
              <a:latin typeface="Faustina Bold"/>
            </a:endParaRPr>
          </a:p>
        </p:txBody>
      </p:sp>
      <p:grpSp>
        <p:nvGrpSpPr>
          <p:cNvPr id="87" name="Group 86"/>
          <p:cNvGrpSpPr/>
          <p:nvPr/>
        </p:nvGrpSpPr>
        <p:grpSpPr>
          <a:xfrm>
            <a:off x="2938295" y="2483204"/>
            <a:ext cx="3077320" cy="594570"/>
            <a:chOff x="2866280" y="2459422"/>
            <a:chExt cx="3077320" cy="594570"/>
          </a:xfrm>
        </p:grpSpPr>
        <p:sp>
          <p:nvSpPr>
            <p:cNvPr id="88" name="Rectangle 87">
              <a:hlinkClick r:id="rId3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dịch</a:t>
              </a:r>
              <a:r>
                <a:rPr lang="en-US" sz="2000" dirty="0" smtClean="0">
                  <a:solidFill>
                    <a:schemeClr val="bg1"/>
                  </a:solidFill>
                  <a:latin typeface="Faustina Bold"/>
                </a:rPr>
                <a:t> </a:t>
              </a:r>
              <a:r>
                <a:rPr lang="en-US" sz="2000" dirty="0" err="1" smtClean="0">
                  <a:solidFill>
                    <a:schemeClr val="bg1"/>
                  </a:solidFill>
                  <a:latin typeface="Faustina Bold"/>
                </a:rPr>
                <a:t>vụ</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89" name="Picture 88"/>
            <p:cNvPicPr>
              <a:picLocks noChangeAspect="1"/>
            </p:cNvPicPr>
            <p:nvPr/>
          </p:nvPicPr>
          <p:blipFill>
            <a:blip r:embed="rId35" cstate="print">
              <a:lum bright="70000" contrast="-70000"/>
              <a:extLst>
                <a:ext uri="{BEBA8EAE-BF5A-486C-A8C5-ECC9F3942E4B}">
                  <a14:imgProps xmlns:a14="http://schemas.microsoft.com/office/drawing/2010/main">
                    <a14:imgLayer r:embed="rId3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36456" y="2581249"/>
              <a:ext cx="360579" cy="360579"/>
            </a:xfrm>
            <a:prstGeom prst="rect">
              <a:avLst/>
            </a:prstGeom>
          </p:spPr>
        </p:pic>
      </p:grpSp>
      <p:graphicFrame>
        <p:nvGraphicFramePr>
          <p:cNvPr id="90" name="Table 57"/>
          <p:cNvGraphicFramePr>
            <a:graphicFrameLocks noGrp="1"/>
          </p:cNvGraphicFramePr>
          <p:nvPr>
            <p:extLst>
              <p:ext uri="{D42A27DB-BD31-4B8C-83A1-F6EECF244321}">
                <p14:modId xmlns:p14="http://schemas.microsoft.com/office/powerpoint/2010/main" val="6596912"/>
              </p:ext>
            </p:extLst>
          </p:nvPr>
        </p:nvGraphicFramePr>
        <p:xfrm>
          <a:off x="2967603" y="3757270"/>
          <a:ext cx="10269109" cy="5272431"/>
        </p:xfrm>
        <a:graphic>
          <a:graphicData uri="http://schemas.openxmlformats.org/drawingml/2006/table">
            <a:tbl>
              <a:tblPr/>
              <a:tblGrid>
                <a:gridCol w="685812">
                  <a:extLst>
                    <a:ext uri="{9D8B030D-6E8A-4147-A177-3AD203B41FA5}">
                      <a16:colId xmlns:a16="http://schemas.microsoft.com/office/drawing/2014/main" val="1492936209"/>
                    </a:ext>
                  </a:extLst>
                </a:gridCol>
                <a:gridCol w="1828800">
                  <a:extLst>
                    <a:ext uri="{9D8B030D-6E8A-4147-A177-3AD203B41FA5}">
                      <a16:colId xmlns:a16="http://schemas.microsoft.com/office/drawing/2014/main" val="20001"/>
                    </a:ext>
                  </a:extLst>
                </a:gridCol>
                <a:gridCol w="1375785">
                  <a:extLst>
                    <a:ext uri="{9D8B030D-6E8A-4147-A177-3AD203B41FA5}">
                      <a16:colId xmlns:a16="http://schemas.microsoft.com/office/drawing/2014/main" val="20002"/>
                    </a:ext>
                  </a:extLst>
                </a:gridCol>
                <a:gridCol w="1295400">
                  <a:extLst>
                    <a:ext uri="{9D8B030D-6E8A-4147-A177-3AD203B41FA5}">
                      <a16:colId xmlns:a16="http://schemas.microsoft.com/office/drawing/2014/main" val="20004"/>
                    </a:ext>
                  </a:extLst>
                </a:gridCol>
                <a:gridCol w="3673824">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1280060">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Ảnh</a:t>
                      </a:r>
                      <a:r>
                        <a:rPr lang="en-US" sz="1600" baseline="0" dirty="0" smtClean="0">
                          <a:solidFill>
                            <a:srgbClr val="FFFFFF"/>
                          </a:solidFill>
                          <a:latin typeface="Faustina Bold"/>
                        </a:rPr>
                        <a:t> minh </a:t>
                      </a:r>
                      <a:r>
                        <a:rPr lang="en-US" sz="1600" baseline="0" dirty="0" err="1" smtClean="0">
                          <a:solidFill>
                            <a:srgbClr val="FFFFFF"/>
                          </a:solidFill>
                          <a:latin typeface="Faustina Bold"/>
                        </a:rPr>
                        <a:t>họa</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Tên</a:t>
                      </a:r>
                      <a:r>
                        <a:rPr lang="en-US" sz="1600" baseline="0" dirty="0" smtClean="0">
                          <a:solidFill>
                            <a:srgbClr val="FFFFFF"/>
                          </a:solidFill>
                          <a:latin typeface="Faustina Bold"/>
                        </a:rPr>
                        <a:t> </a:t>
                      </a:r>
                      <a:r>
                        <a:rPr lang="en-US" sz="1600" baseline="0" dirty="0" err="1" smtClean="0">
                          <a:solidFill>
                            <a:srgbClr val="FFFFFF"/>
                          </a:solidFill>
                          <a:latin typeface="Faustina Bold"/>
                        </a:rPr>
                        <a:t>dịch</a:t>
                      </a:r>
                      <a:r>
                        <a:rPr lang="en-US" sz="1600" baseline="0" dirty="0" smtClean="0">
                          <a:solidFill>
                            <a:srgbClr val="FFFFFF"/>
                          </a:solidFill>
                          <a:latin typeface="Faustina Bold"/>
                        </a:rPr>
                        <a:t> </a:t>
                      </a:r>
                      <a:r>
                        <a:rPr lang="en-US" sz="1600" baseline="0" dirty="0" err="1" smtClean="0">
                          <a:solidFill>
                            <a:srgbClr val="FFFFFF"/>
                          </a:solidFill>
                          <a:latin typeface="Faustina Bold"/>
                        </a:rPr>
                        <a:t>vụ</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dịch</a:t>
                      </a:r>
                      <a:r>
                        <a:rPr lang="en-US" sz="1600" baseline="0" dirty="0" smtClean="0">
                          <a:solidFill>
                            <a:srgbClr val="FFFFFF"/>
                          </a:solidFill>
                          <a:latin typeface="Faustina Bold"/>
                        </a:rPr>
                        <a:t> </a:t>
                      </a:r>
                      <a:r>
                        <a:rPr lang="en-US" sz="1600" baseline="0" dirty="0" err="1" smtClean="0">
                          <a:solidFill>
                            <a:srgbClr val="FFFFFF"/>
                          </a:solidFill>
                          <a:latin typeface="Faustina Bold"/>
                        </a:rPr>
                        <a:t>vụ</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Mô</a:t>
                      </a:r>
                      <a:r>
                        <a:rPr lang="en-US" sz="1600" kern="1200" baseline="0" dirty="0" smtClean="0">
                          <a:solidFill>
                            <a:srgbClr val="FFFFFF"/>
                          </a:solidFill>
                          <a:latin typeface="Faustina Bold"/>
                          <a:ea typeface="+mn-ea"/>
                          <a:cs typeface="+mn-cs"/>
                        </a:rPr>
                        <a:t> </a:t>
                      </a:r>
                      <a:r>
                        <a:rPr lang="en-US" sz="1600" kern="1200" baseline="0" dirty="0" err="1" smtClean="0">
                          <a:solidFill>
                            <a:srgbClr val="FFFFFF"/>
                          </a:solidFill>
                          <a:latin typeface="Faustina Bold"/>
                          <a:ea typeface="+mn-ea"/>
                          <a:cs typeface="+mn-cs"/>
                        </a:rPr>
                        <a:t>tả</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131921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Ăn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sáng</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200.000d</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Chào mừng  đến với dịch vụ bữa sáng tại khách sạn của chúng tôi - nơi khởi đầu ngày mới với trải nghiệm </a:t>
                      </a: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ẩm</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31921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400.000d</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Chào mừng bạn đến với dịch vụ bể bơi của chúng tôi, nơi hòa mình trong không gian sang trọng và thư giãn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1353945">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Golf</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just"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Dịch</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vụ</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đánh</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golf</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extLst>
                  <a:ext uri="{0D108BD9-81ED-4DB2-BD59-A6C34878D82A}">
                    <a16:rowId xmlns:a16="http://schemas.microsoft.com/office/drawing/2014/main" val="2043568195"/>
                  </a:ext>
                </a:extLst>
              </a:tr>
            </a:tbl>
          </a:graphicData>
        </a:graphic>
      </p:graphicFrame>
      <p:sp>
        <p:nvSpPr>
          <p:cNvPr id="91"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dịch</a:t>
            </a:r>
            <a:r>
              <a:rPr lang="en-US" sz="2000" dirty="0" smtClean="0">
                <a:solidFill>
                  <a:srgbClr val="272727"/>
                </a:solidFill>
                <a:latin typeface="Faustina Bold"/>
              </a:rPr>
              <a:t> </a:t>
            </a:r>
            <a:r>
              <a:rPr lang="en-US" sz="2000" dirty="0" err="1" smtClean="0">
                <a:solidFill>
                  <a:srgbClr val="272727"/>
                </a:solidFill>
                <a:latin typeface="Faustina Bold"/>
              </a:rPr>
              <a:t>vụ</a:t>
            </a:r>
            <a:endParaRPr lang="en-US" sz="2000" dirty="0">
              <a:solidFill>
                <a:srgbClr val="272727"/>
              </a:solidFill>
              <a:latin typeface="Faustina Bold"/>
            </a:endParaRPr>
          </a:p>
        </p:txBody>
      </p:sp>
      <p:grpSp>
        <p:nvGrpSpPr>
          <p:cNvPr id="92" name="Group 91"/>
          <p:cNvGrpSpPr/>
          <p:nvPr/>
        </p:nvGrpSpPr>
        <p:grpSpPr>
          <a:xfrm>
            <a:off x="12020571" y="5419572"/>
            <a:ext cx="943056" cy="472539"/>
            <a:chOff x="9067800" y="1283495"/>
            <a:chExt cx="943056" cy="472539"/>
          </a:xfrm>
        </p:grpSpPr>
        <p:sp>
          <p:nvSpPr>
            <p:cNvPr id="93" name="Rectangle 92"/>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95" name="Rectangle 94"/>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97" name="Group 96"/>
          <p:cNvGrpSpPr/>
          <p:nvPr/>
        </p:nvGrpSpPr>
        <p:grpSpPr>
          <a:xfrm>
            <a:off x="12020571" y="6795115"/>
            <a:ext cx="943056" cy="472539"/>
            <a:chOff x="9067800" y="1283495"/>
            <a:chExt cx="943056" cy="472539"/>
          </a:xfrm>
        </p:grpSpPr>
        <p:sp>
          <p:nvSpPr>
            <p:cNvPr id="98" name="Rectangle 97"/>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00" name="Rectangle 99"/>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02" name="Freeform 40"/>
          <p:cNvSpPr/>
          <p:nvPr/>
        </p:nvSpPr>
        <p:spPr>
          <a:xfrm>
            <a:off x="11910746" y="9273857"/>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3" name="TextBox 41"/>
          <p:cNvSpPr txBox="1"/>
          <p:nvPr/>
        </p:nvSpPr>
        <p:spPr>
          <a:xfrm>
            <a:off x="11910747" y="9273857"/>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05" name="Freeform 40"/>
          <p:cNvSpPr/>
          <p:nvPr/>
        </p:nvSpPr>
        <p:spPr>
          <a:xfrm>
            <a:off x="11459368" y="9273857"/>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06" name="Rectangle 105"/>
          <p:cNvSpPr/>
          <p:nvPr/>
        </p:nvSpPr>
        <p:spPr>
          <a:xfrm>
            <a:off x="11532368" y="9294470"/>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07" name="Freeform 40">
            <a:hlinkClick r:id="rId20" action="ppaction://hlinksldjump"/>
          </p:cNvPr>
          <p:cNvSpPr/>
          <p:nvPr/>
        </p:nvSpPr>
        <p:spPr>
          <a:xfrm>
            <a:off x="10085779" y="9260838"/>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8" name="TextBox 41">
            <a:hlinkClick r:id="rId20" action="ppaction://hlinksldjump"/>
          </p:cNvPr>
          <p:cNvSpPr txBox="1"/>
          <p:nvPr/>
        </p:nvSpPr>
        <p:spPr>
          <a:xfrm>
            <a:off x="10085780" y="9268369"/>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109" name="Group 108"/>
          <p:cNvGrpSpPr/>
          <p:nvPr/>
        </p:nvGrpSpPr>
        <p:grpSpPr>
          <a:xfrm>
            <a:off x="12020571" y="8170656"/>
            <a:ext cx="943056" cy="472539"/>
            <a:chOff x="9067800" y="1283495"/>
            <a:chExt cx="943056" cy="472539"/>
          </a:xfrm>
        </p:grpSpPr>
        <p:sp>
          <p:nvSpPr>
            <p:cNvPr id="110" name="Rectangle 109">
              <a:hlinkClick r:id="rId41" action="ppaction://hlinksldjump"/>
            </p:cNvPr>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110">
              <a:hlinkClick r:id="rId41" action="ppaction://hlinksldjump"/>
            </p:cNvPr>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12" name="Rectangle 111">
              <a:hlinkClick r:id="rId22" action="ppaction://hlinksldjump"/>
            </p:cNvPr>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a:hlinkClick r:id="rId22" action="ppaction://hlinksldjump"/>
            </p:cNvPr>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pic>
        <p:nvPicPr>
          <p:cNvPr id="70" name="Picture 6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657600" y="5109556"/>
            <a:ext cx="1831082" cy="1220612"/>
          </a:xfrm>
          <a:prstGeom prst="rect">
            <a:avLst/>
          </a:prstGeom>
        </p:spPr>
      </p:pic>
      <p:pic>
        <p:nvPicPr>
          <p:cNvPr id="71" name="Picture 7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657600" y="6408903"/>
            <a:ext cx="1830918" cy="1220612"/>
          </a:xfrm>
          <a:prstGeom prst="rect">
            <a:avLst/>
          </a:prstGeom>
        </p:spPr>
      </p:pic>
      <p:pic>
        <p:nvPicPr>
          <p:cNvPr id="2" name="Picture 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3657600" y="7737636"/>
            <a:ext cx="1830918" cy="1220536"/>
          </a:xfrm>
          <a:prstGeom prst="rect">
            <a:avLst/>
          </a:prstGeom>
        </p:spPr>
      </p:pic>
    </p:spTree>
    <p:extLst>
      <p:ext uri="{BB962C8B-B14F-4D97-AF65-F5344CB8AC3E}">
        <p14:creationId xmlns:p14="http://schemas.microsoft.com/office/powerpoint/2010/main" val="31354699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childTnLst>
        </p:cTn>
      </p:par>
    </p:tnLst>
    <p:bldLst>
      <p:bldP spid="67" grpId="0"/>
      <p:bldP spid="82" grpId="0"/>
      <p:bldP spid="83" grpId="0"/>
      <p:bldP spid="8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78" r="-178"/>
            </a:stretch>
          </a:blipFill>
        </p:spPr>
      </p:sp>
      <p:grpSp>
        <p:nvGrpSpPr>
          <p:cNvPr id="3" name="Group 3"/>
          <p:cNvGrpSpPr/>
          <p:nvPr/>
        </p:nvGrpSpPr>
        <p:grpSpPr>
          <a:xfrm>
            <a:off x="0" y="0"/>
            <a:ext cx="13716000" cy="10287000"/>
            <a:chOff x="0" y="0"/>
            <a:chExt cx="4818944" cy="2709333"/>
          </a:xfrm>
        </p:grpSpPr>
        <p:sp>
          <p:nvSpPr>
            <p:cNvPr id="4" name="Freeform 4"/>
            <p:cNvSpPr/>
            <p:nvPr/>
          </p:nvSpPr>
          <p:spPr>
            <a:xfrm>
              <a:off x="0" y="0"/>
              <a:ext cx="4818945" cy="2709333"/>
            </a:xfrm>
            <a:custGeom>
              <a:avLst/>
              <a:gdLst/>
              <a:ahLst/>
              <a:cxnLst/>
              <a:rect l="l" t="t" r="r" b="b"/>
              <a:pathLst>
                <a:path w="4818945" h="2709333">
                  <a:moveTo>
                    <a:pt x="0" y="0"/>
                  </a:moveTo>
                  <a:lnTo>
                    <a:pt x="4818945" y="0"/>
                  </a:lnTo>
                  <a:lnTo>
                    <a:pt x="4818945" y="2709333"/>
                  </a:lnTo>
                  <a:lnTo>
                    <a:pt x="0" y="2709333"/>
                  </a:lnTo>
                  <a:close/>
                </a:path>
              </a:pathLst>
            </a:custGeom>
            <a:solidFill>
              <a:srgbClr val="272727">
                <a:alpha val="69804"/>
              </a:srgbClr>
            </a:solidFill>
          </p:spPr>
        </p:sp>
        <p:sp>
          <p:nvSpPr>
            <p:cNvPr id="5" name="TextBox 5"/>
            <p:cNvSpPr txBox="1"/>
            <p:nvPr/>
          </p:nvSpPr>
          <p:spPr>
            <a:xfrm>
              <a:off x="0" y="-47625"/>
              <a:ext cx="4818944" cy="2756958"/>
            </a:xfrm>
            <a:prstGeom prst="rect">
              <a:avLst/>
            </a:prstGeom>
          </p:spPr>
          <p:txBody>
            <a:bodyPr lIns="53552" tIns="53552" rIns="53552" bIns="53552" rtlCol="0" anchor="ctr"/>
            <a:lstStyle/>
            <a:p>
              <a:pPr algn="ctr">
                <a:lnSpc>
                  <a:spcPts val="2279"/>
                </a:lnSpc>
              </a:pPr>
              <a:endParaRPr sz="1350"/>
            </a:p>
          </p:txBody>
        </p:sp>
      </p:grpSp>
      <p:grpSp>
        <p:nvGrpSpPr>
          <p:cNvPr id="6" name="Group 6"/>
          <p:cNvGrpSpPr/>
          <p:nvPr/>
        </p:nvGrpSpPr>
        <p:grpSpPr>
          <a:xfrm>
            <a:off x="5286383" y="2058906"/>
            <a:ext cx="7524873" cy="6169188"/>
            <a:chOff x="0" y="0"/>
            <a:chExt cx="2643770" cy="2167467"/>
          </a:xfrm>
        </p:grpSpPr>
        <p:sp>
          <p:nvSpPr>
            <p:cNvPr id="7" name="Freeform 7"/>
            <p:cNvSpPr/>
            <p:nvPr/>
          </p:nvSpPr>
          <p:spPr>
            <a:xfrm>
              <a:off x="0" y="0"/>
              <a:ext cx="2643770" cy="2167467"/>
            </a:xfrm>
            <a:custGeom>
              <a:avLst/>
              <a:gdLst/>
              <a:ahLst/>
              <a:cxnLst/>
              <a:rect l="l" t="t" r="r" b="b"/>
              <a:pathLst>
                <a:path w="2643770" h="2167467">
                  <a:moveTo>
                    <a:pt x="0" y="0"/>
                  </a:moveTo>
                  <a:lnTo>
                    <a:pt x="2643770" y="0"/>
                  </a:lnTo>
                  <a:lnTo>
                    <a:pt x="2643770" y="2167467"/>
                  </a:lnTo>
                  <a:lnTo>
                    <a:pt x="0" y="2167467"/>
                  </a:lnTo>
                  <a:close/>
                </a:path>
              </a:pathLst>
            </a:custGeom>
            <a:solidFill>
              <a:srgbClr val="FFFFFF"/>
            </a:solidFill>
          </p:spPr>
        </p:sp>
        <p:sp>
          <p:nvSpPr>
            <p:cNvPr id="8" name="TextBox 8"/>
            <p:cNvSpPr txBox="1"/>
            <p:nvPr/>
          </p:nvSpPr>
          <p:spPr>
            <a:xfrm>
              <a:off x="0" y="-47625"/>
              <a:ext cx="2643770" cy="2215092"/>
            </a:xfrm>
            <a:prstGeom prst="rect">
              <a:avLst/>
            </a:prstGeom>
          </p:spPr>
          <p:txBody>
            <a:bodyPr lIns="53552" tIns="53552" rIns="53552" bIns="53552" rtlCol="0" anchor="ctr"/>
            <a:lstStyle/>
            <a:p>
              <a:pPr algn="ctr">
                <a:lnSpc>
                  <a:spcPts val="2279"/>
                </a:lnSpc>
              </a:pPr>
              <a:endParaRPr sz="1350"/>
            </a:p>
          </p:txBody>
        </p:sp>
      </p:grpSp>
      <p:grpSp>
        <p:nvGrpSpPr>
          <p:cNvPr id="9" name="Group 9"/>
          <p:cNvGrpSpPr/>
          <p:nvPr/>
        </p:nvGrpSpPr>
        <p:grpSpPr>
          <a:xfrm>
            <a:off x="771149" y="2058906"/>
            <a:ext cx="4515235" cy="6169188"/>
            <a:chOff x="0" y="0"/>
            <a:chExt cx="933159" cy="1274980"/>
          </a:xfrm>
        </p:grpSpPr>
        <p:sp>
          <p:nvSpPr>
            <p:cNvPr id="10" name="Freeform 10"/>
            <p:cNvSpPr/>
            <p:nvPr/>
          </p:nvSpPr>
          <p:spPr>
            <a:xfrm>
              <a:off x="0" y="0"/>
              <a:ext cx="933160" cy="1274980"/>
            </a:xfrm>
            <a:custGeom>
              <a:avLst/>
              <a:gdLst/>
              <a:ahLst/>
              <a:cxnLst/>
              <a:rect l="l" t="t" r="r" b="b"/>
              <a:pathLst>
                <a:path w="933160" h="1274980">
                  <a:moveTo>
                    <a:pt x="0" y="0"/>
                  </a:moveTo>
                  <a:lnTo>
                    <a:pt x="933160" y="0"/>
                  </a:lnTo>
                  <a:lnTo>
                    <a:pt x="933160" y="1274980"/>
                  </a:lnTo>
                  <a:lnTo>
                    <a:pt x="0" y="1274980"/>
                  </a:lnTo>
                  <a:close/>
                </a:path>
              </a:pathLst>
            </a:custGeom>
            <a:blipFill>
              <a:blip r:embed="rId4"/>
              <a:stretch>
                <a:fillRect t="-4892" b="-4892"/>
              </a:stretch>
            </a:blipFill>
          </p:spPr>
        </p:sp>
      </p:grpSp>
      <p:sp>
        <p:nvSpPr>
          <p:cNvPr id="11" name="AutoShape 11"/>
          <p:cNvSpPr/>
          <p:nvPr/>
        </p:nvSpPr>
        <p:spPr>
          <a:xfrm>
            <a:off x="6614079" y="4273493"/>
            <a:ext cx="4869482" cy="0"/>
          </a:xfrm>
          <a:prstGeom prst="line">
            <a:avLst/>
          </a:prstGeom>
          <a:ln w="9525" cap="flat">
            <a:solidFill>
              <a:srgbClr val="1F2947"/>
            </a:solidFill>
            <a:prstDash val="solid"/>
            <a:headEnd type="none" w="sm" len="sm"/>
            <a:tailEnd type="none" w="sm" len="sm"/>
          </a:ln>
        </p:spPr>
      </p:sp>
      <p:sp>
        <p:nvSpPr>
          <p:cNvPr id="12" name="AutoShape 12"/>
          <p:cNvSpPr/>
          <p:nvPr/>
        </p:nvSpPr>
        <p:spPr>
          <a:xfrm>
            <a:off x="6614079" y="5809458"/>
            <a:ext cx="4869482" cy="0"/>
          </a:xfrm>
          <a:prstGeom prst="line">
            <a:avLst/>
          </a:prstGeom>
          <a:ln w="9525" cap="flat">
            <a:solidFill>
              <a:srgbClr val="1F2947"/>
            </a:solidFill>
            <a:prstDash val="solid"/>
            <a:headEnd type="none" w="sm" len="sm"/>
            <a:tailEnd type="none" w="sm" len="sm"/>
          </a:ln>
        </p:spPr>
      </p:sp>
      <p:grpSp>
        <p:nvGrpSpPr>
          <p:cNvPr id="13" name="Group 13"/>
          <p:cNvGrpSpPr/>
          <p:nvPr/>
        </p:nvGrpSpPr>
        <p:grpSpPr>
          <a:xfrm>
            <a:off x="6614079" y="6574342"/>
            <a:ext cx="4869482" cy="646640"/>
            <a:chOff x="0" y="0"/>
            <a:chExt cx="1710831" cy="227189"/>
          </a:xfrm>
        </p:grpSpPr>
        <p:sp>
          <p:nvSpPr>
            <p:cNvPr id="14" name="Freeform 14">
              <a:hlinkClick r:id="rId5" action="ppaction://hlinksldjump"/>
            </p:cNvPr>
            <p:cNvSpPr/>
            <p:nvPr/>
          </p:nvSpPr>
          <p:spPr>
            <a:xfrm>
              <a:off x="0" y="0"/>
              <a:ext cx="1710831" cy="227189"/>
            </a:xfrm>
            <a:custGeom>
              <a:avLst/>
              <a:gdLst/>
              <a:ahLst/>
              <a:cxnLst/>
              <a:rect l="l" t="t" r="r" b="b"/>
              <a:pathLst>
                <a:path w="1710831" h="227189">
                  <a:moveTo>
                    <a:pt x="0" y="0"/>
                  </a:moveTo>
                  <a:lnTo>
                    <a:pt x="1710831" y="0"/>
                  </a:lnTo>
                  <a:lnTo>
                    <a:pt x="1710831" y="227189"/>
                  </a:lnTo>
                  <a:lnTo>
                    <a:pt x="0" y="227189"/>
                  </a:lnTo>
                  <a:close/>
                </a:path>
              </a:pathLst>
            </a:custGeom>
            <a:solidFill>
              <a:schemeClr val="tx1">
                <a:lumMod val="75000"/>
                <a:lumOff val="25000"/>
              </a:schemeClr>
            </a:solidFill>
          </p:spPr>
        </p:sp>
        <p:sp>
          <p:nvSpPr>
            <p:cNvPr id="15" name="TextBox 15"/>
            <p:cNvSpPr txBox="1"/>
            <p:nvPr/>
          </p:nvSpPr>
          <p:spPr>
            <a:xfrm>
              <a:off x="0" y="0"/>
              <a:ext cx="1710831" cy="227189"/>
            </a:xfrm>
            <a:prstGeom prst="rect">
              <a:avLst/>
            </a:prstGeom>
          </p:spPr>
          <p:txBody>
            <a:bodyPr lIns="53552" tIns="53552" rIns="53552" bIns="53552" rtlCol="0" anchor="ctr"/>
            <a:lstStyle/>
            <a:p>
              <a:pPr algn="ctr">
                <a:lnSpc>
                  <a:spcPts val="3208"/>
                </a:lnSpc>
                <a:spcBef>
                  <a:spcPct val="0"/>
                </a:spcBef>
              </a:pPr>
              <a:r>
                <a:rPr lang="en-US" sz="2291" dirty="0" err="1">
                  <a:solidFill>
                    <a:schemeClr val="bg1"/>
                  </a:solidFill>
                  <a:latin typeface="Faustina"/>
                  <a:hlinkClick r:id="rId5" action="ppaction://hlinksldjump"/>
                </a:rPr>
                <a:t>Đăng</a:t>
              </a:r>
              <a:r>
                <a:rPr lang="en-US" sz="2291" dirty="0">
                  <a:solidFill>
                    <a:schemeClr val="bg1"/>
                  </a:solidFill>
                  <a:latin typeface="Faustina"/>
                  <a:hlinkClick r:id="rId5" action="ppaction://hlinksldjump"/>
                </a:rPr>
                <a:t> </a:t>
              </a:r>
              <a:r>
                <a:rPr lang="en-US" sz="2291" dirty="0" err="1">
                  <a:solidFill>
                    <a:schemeClr val="bg1"/>
                  </a:solidFill>
                  <a:latin typeface="Faustina"/>
                  <a:hlinkClick r:id="rId5" action="ppaction://hlinksldjump"/>
                </a:rPr>
                <a:t>nhập</a:t>
              </a:r>
              <a:endParaRPr lang="en-US" sz="2291" dirty="0">
                <a:solidFill>
                  <a:schemeClr val="bg1"/>
                </a:solidFill>
                <a:latin typeface="Faustina"/>
              </a:endParaRPr>
            </a:p>
          </p:txBody>
        </p:sp>
      </p:grpSp>
      <p:sp>
        <p:nvSpPr>
          <p:cNvPr id="16" name="TextBox 16"/>
          <p:cNvSpPr txBox="1"/>
          <p:nvPr/>
        </p:nvSpPr>
        <p:spPr>
          <a:xfrm>
            <a:off x="8354500" y="2682627"/>
            <a:ext cx="1627700" cy="410369"/>
          </a:xfrm>
          <a:prstGeom prst="rect">
            <a:avLst/>
          </a:prstGeom>
        </p:spPr>
        <p:txBody>
          <a:bodyPr wrap="square" lIns="0" tIns="0" rIns="0" bIns="0" rtlCol="0" anchor="t">
            <a:spAutoFit/>
          </a:bodyPr>
          <a:lstStyle/>
          <a:p>
            <a:pPr>
              <a:lnSpc>
                <a:spcPts val="3208"/>
              </a:lnSpc>
              <a:spcBef>
                <a:spcPct val="0"/>
              </a:spcBef>
            </a:pPr>
            <a:r>
              <a:rPr lang="en-US" sz="2291" dirty="0" err="1">
                <a:solidFill>
                  <a:srgbClr val="1F2947"/>
                </a:solidFill>
                <a:latin typeface="Faustina Bold"/>
              </a:rPr>
              <a:t>Đăng</a:t>
            </a:r>
            <a:r>
              <a:rPr lang="en-US" sz="2291" dirty="0">
                <a:solidFill>
                  <a:srgbClr val="1F2947"/>
                </a:solidFill>
                <a:latin typeface="Faustina Bold"/>
              </a:rPr>
              <a:t> </a:t>
            </a:r>
            <a:r>
              <a:rPr lang="en-US" sz="2291" dirty="0" err="1">
                <a:solidFill>
                  <a:srgbClr val="1F2947"/>
                </a:solidFill>
                <a:latin typeface="Faustina Bold"/>
              </a:rPr>
              <a:t>nhập</a:t>
            </a:r>
            <a:endParaRPr lang="en-US" sz="2291" dirty="0">
              <a:solidFill>
                <a:srgbClr val="1F2947"/>
              </a:solidFill>
              <a:latin typeface="Faustina Bold"/>
            </a:endParaRPr>
          </a:p>
        </p:txBody>
      </p:sp>
      <p:sp>
        <p:nvSpPr>
          <p:cNvPr id="17" name="TextBox 17"/>
          <p:cNvSpPr txBox="1"/>
          <p:nvPr/>
        </p:nvSpPr>
        <p:spPr>
          <a:xfrm>
            <a:off x="6614080" y="3304488"/>
            <a:ext cx="654233"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Email</a:t>
            </a:r>
          </a:p>
        </p:txBody>
      </p:sp>
      <p:sp>
        <p:nvSpPr>
          <p:cNvPr id="18" name="TextBox 18"/>
          <p:cNvSpPr txBox="1"/>
          <p:nvPr/>
        </p:nvSpPr>
        <p:spPr>
          <a:xfrm>
            <a:off x="6614080" y="4838111"/>
            <a:ext cx="1059482"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Mật khẩu</a:t>
            </a:r>
          </a:p>
        </p:txBody>
      </p:sp>
      <p:sp>
        <p:nvSpPr>
          <p:cNvPr id="19" name="TextBox 19"/>
          <p:cNvSpPr txBox="1"/>
          <p:nvPr/>
        </p:nvSpPr>
        <p:spPr>
          <a:xfrm>
            <a:off x="6614078" y="3765049"/>
            <a:ext cx="2987121" cy="371897"/>
          </a:xfrm>
          <a:prstGeom prst="rect">
            <a:avLst/>
          </a:prstGeom>
        </p:spPr>
        <p:txBody>
          <a:bodyPr wrap="square" lIns="0" tIns="0" rIns="0" bIns="0" rtlCol="0" anchor="t">
            <a:spAutoFit/>
          </a:bodyPr>
          <a:lstStyle/>
          <a:p>
            <a:pPr>
              <a:lnSpc>
                <a:spcPts val="2913"/>
              </a:lnSpc>
              <a:spcBef>
                <a:spcPct val="0"/>
              </a:spcBef>
            </a:pPr>
            <a:r>
              <a:rPr lang="en-US" sz="2081" dirty="0">
                <a:solidFill>
                  <a:srgbClr val="000000"/>
                </a:solidFill>
                <a:latin typeface="Faustina"/>
              </a:rPr>
              <a:t>abc123@gmail.com</a:t>
            </a:r>
          </a:p>
        </p:txBody>
      </p:sp>
      <p:sp>
        <p:nvSpPr>
          <p:cNvPr id="22" name="Rectangle 21">
            <a:hlinkClick r:id="rId6" action="ppaction://hlinksldjump"/>
          </p:cNvPr>
          <p:cNvSpPr/>
          <p:nvPr/>
        </p:nvSpPr>
        <p:spPr>
          <a:xfrm>
            <a:off x="6614078" y="5177517"/>
            <a:ext cx="4869483" cy="59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100" advTm="1400">
        <p:cut/>
      </p:transition>
    </mc:Choice>
    <mc:Fallback>
      <p:transition advTm="1400">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85" name="Freeform 27"/>
          <p:cNvSpPr/>
          <p:nvPr/>
        </p:nvSpPr>
        <p:spPr>
          <a:xfrm>
            <a:off x="2938295" y="1878516"/>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86" name="TextBox 79"/>
          <p:cNvSpPr txBox="1"/>
          <p:nvPr/>
        </p:nvSpPr>
        <p:spPr>
          <a:xfrm>
            <a:off x="3810214" y="1794973"/>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Dịch</a:t>
            </a:r>
            <a:r>
              <a:rPr lang="en-US" sz="2400" dirty="0" smtClean="0">
                <a:solidFill>
                  <a:srgbClr val="272727"/>
                </a:solidFill>
                <a:latin typeface="Faustina Bold"/>
              </a:rPr>
              <a:t> </a:t>
            </a:r>
            <a:r>
              <a:rPr lang="en-US" sz="2400" dirty="0" err="1" smtClean="0">
                <a:solidFill>
                  <a:srgbClr val="272727"/>
                </a:solidFill>
                <a:latin typeface="Faustina Bold"/>
              </a:rPr>
              <a:t>vụ</a:t>
            </a:r>
            <a:endParaRPr lang="en-US" sz="2400" dirty="0">
              <a:solidFill>
                <a:srgbClr val="272727"/>
              </a:solidFill>
              <a:latin typeface="Faustina Bold"/>
            </a:endParaRPr>
          </a:p>
        </p:txBody>
      </p:sp>
      <p:sp>
        <p:nvSpPr>
          <p:cNvPr id="91" name="TextBox 81"/>
          <p:cNvSpPr txBox="1"/>
          <p:nvPr/>
        </p:nvSpPr>
        <p:spPr>
          <a:xfrm>
            <a:off x="2967153" y="2522580"/>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Thêm</a:t>
            </a:r>
            <a:r>
              <a:rPr lang="en-US" sz="2000" dirty="0" smtClean="0">
                <a:solidFill>
                  <a:srgbClr val="272727"/>
                </a:solidFill>
                <a:latin typeface="Faustina Bold"/>
              </a:rPr>
              <a:t> </a:t>
            </a:r>
            <a:r>
              <a:rPr lang="en-US" sz="2000" dirty="0" err="1" smtClean="0">
                <a:solidFill>
                  <a:srgbClr val="272727"/>
                </a:solidFill>
                <a:latin typeface="Faustina Bold"/>
              </a:rPr>
              <a:t>dịch</a:t>
            </a:r>
            <a:r>
              <a:rPr lang="en-US" sz="2000" dirty="0" smtClean="0">
                <a:solidFill>
                  <a:srgbClr val="272727"/>
                </a:solidFill>
                <a:latin typeface="Faustina Bold"/>
              </a:rPr>
              <a:t> </a:t>
            </a:r>
            <a:r>
              <a:rPr lang="en-US" sz="2000" dirty="0" err="1" smtClean="0">
                <a:solidFill>
                  <a:srgbClr val="272727"/>
                </a:solidFill>
                <a:latin typeface="Faustina Bold"/>
              </a:rPr>
              <a:t>vụ</a:t>
            </a:r>
            <a:r>
              <a:rPr lang="en-US" sz="2000" dirty="0" smtClean="0">
                <a:solidFill>
                  <a:srgbClr val="272727"/>
                </a:solidFill>
                <a:latin typeface="Faustina Bold"/>
              </a:rPr>
              <a:t> </a:t>
            </a:r>
            <a:r>
              <a:rPr lang="en-US" sz="2000" dirty="0" err="1" smtClean="0">
                <a:solidFill>
                  <a:srgbClr val="272727"/>
                </a:solidFill>
                <a:latin typeface="Faustina Bold"/>
              </a:rPr>
              <a:t>mới</a:t>
            </a:r>
            <a:endParaRPr lang="en-US" sz="2000" dirty="0">
              <a:solidFill>
                <a:srgbClr val="272727"/>
              </a:solidFill>
              <a:latin typeface="Faustina Bold"/>
            </a:endParaRPr>
          </a:p>
        </p:txBody>
      </p:sp>
      <p:sp>
        <p:nvSpPr>
          <p:cNvPr id="69" name="TextBox 81"/>
          <p:cNvSpPr txBox="1"/>
          <p:nvPr/>
        </p:nvSpPr>
        <p:spPr>
          <a:xfrm>
            <a:off x="2967153" y="2969921"/>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Tên</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dịch</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vụ</a:t>
            </a:r>
            <a:endParaRPr lang="en-US" dirty="0">
              <a:solidFill>
                <a:schemeClr val="tx2">
                  <a:lumMod val="50000"/>
                </a:schemeClr>
              </a:solidFill>
              <a:latin typeface="Faustina" panose="020B0604020202020204" charset="0"/>
            </a:endParaRPr>
          </a:p>
        </p:txBody>
      </p:sp>
      <p:sp>
        <p:nvSpPr>
          <p:cNvPr id="70" name="Rectangle 69"/>
          <p:cNvSpPr/>
          <p:nvPr/>
        </p:nvSpPr>
        <p:spPr>
          <a:xfrm>
            <a:off x="2961175" y="344066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Golf</a:t>
            </a:r>
            <a:endParaRPr lang="en-US" dirty="0">
              <a:solidFill>
                <a:schemeClr val="bg1">
                  <a:lumMod val="50000"/>
                </a:schemeClr>
              </a:solidFill>
            </a:endParaRPr>
          </a:p>
        </p:txBody>
      </p:sp>
      <p:sp>
        <p:nvSpPr>
          <p:cNvPr id="71" name="TextBox 81"/>
          <p:cNvSpPr txBox="1"/>
          <p:nvPr/>
        </p:nvSpPr>
        <p:spPr>
          <a:xfrm>
            <a:off x="8083178" y="2969921"/>
            <a:ext cx="3816047" cy="397545"/>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Giá</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dịch</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vụ</a:t>
            </a:r>
            <a:endParaRPr lang="en-US" dirty="0">
              <a:solidFill>
                <a:schemeClr val="tx2">
                  <a:lumMod val="50000"/>
                </a:schemeClr>
              </a:solidFill>
              <a:latin typeface="Faustina" panose="020B0604020202020204" charset="0"/>
            </a:endParaRPr>
          </a:p>
        </p:txBody>
      </p:sp>
      <p:sp>
        <p:nvSpPr>
          <p:cNvPr id="72" name="Rectangle 71"/>
          <p:cNvSpPr/>
          <p:nvPr/>
        </p:nvSpPr>
        <p:spPr>
          <a:xfrm>
            <a:off x="8077200" y="344066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rPr>
              <a:t> </a:t>
            </a:r>
            <a:r>
              <a:rPr lang="en-US" dirty="0" smtClean="0">
                <a:solidFill>
                  <a:schemeClr val="tx1">
                    <a:lumMod val="95000"/>
                    <a:lumOff val="5000"/>
                  </a:schemeClr>
                </a:solidFill>
              </a:rPr>
              <a:t>  5000000</a:t>
            </a:r>
            <a:endParaRPr lang="en-US" dirty="0">
              <a:solidFill>
                <a:schemeClr val="bg1">
                  <a:lumMod val="50000"/>
                </a:schemeClr>
              </a:solidFill>
            </a:endParaRPr>
          </a:p>
        </p:txBody>
      </p:sp>
      <p:sp>
        <p:nvSpPr>
          <p:cNvPr id="73" name="TextBox 81"/>
          <p:cNvSpPr txBox="1"/>
          <p:nvPr/>
        </p:nvSpPr>
        <p:spPr>
          <a:xfrm>
            <a:off x="2966097" y="3986683"/>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Mô</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tả</a:t>
            </a:r>
            <a:endParaRPr lang="en-US" dirty="0">
              <a:solidFill>
                <a:schemeClr val="tx2">
                  <a:lumMod val="50000"/>
                </a:schemeClr>
              </a:solidFill>
              <a:latin typeface="Faustina" panose="020B0604020202020204" charset="0"/>
            </a:endParaRPr>
          </a:p>
        </p:txBody>
      </p:sp>
      <p:sp>
        <p:nvSpPr>
          <p:cNvPr id="74" name="Rectangle 73"/>
          <p:cNvSpPr/>
          <p:nvPr/>
        </p:nvSpPr>
        <p:spPr>
          <a:xfrm>
            <a:off x="2960119" y="4457427"/>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a:t>
            </a:r>
            <a:r>
              <a:rPr lang="en-US" dirty="0" err="1" smtClean="0">
                <a:solidFill>
                  <a:schemeClr val="tx1">
                    <a:lumMod val="95000"/>
                    <a:lumOff val="5000"/>
                  </a:schemeClr>
                </a:solidFill>
              </a:rPr>
              <a:t>Dịch</a:t>
            </a:r>
            <a:r>
              <a:rPr lang="en-US" dirty="0" smtClean="0">
                <a:solidFill>
                  <a:schemeClr val="tx1">
                    <a:lumMod val="95000"/>
                    <a:lumOff val="5000"/>
                  </a:schemeClr>
                </a:solidFill>
              </a:rPr>
              <a:t> </a:t>
            </a:r>
            <a:r>
              <a:rPr lang="en-US" dirty="0" err="1" smtClean="0">
                <a:solidFill>
                  <a:schemeClr val="tx1">
                    <a:lumMod val="95000"/>
                    <a:lumOff val="5000"/>
                  </a:schemeClr>
                </a:solidFill>
              </a:rPr>
              <a:t>vụ</a:t>
            </a:r>
            <a:r>
              <a:rPr lang="en-US" dirty="0" smtClean="0">
                <a:solidFill>
                  <a:schemeClr val="tx1">
                    <a:lumMod val="95000"/>
                    <a:lumOff val="5000"/>
                  </a:schemeClr>
                </a:solidFill>
              </a:rPr>
              <a:t> </a:t>
            </a:r>
            <a:r>
              <a:rPr lang="en-US" dirty="0" err="1" smtClean="0">
                <a:solidFill>
                  <a:schemeClr val="tx1">
                    <a:lumMod val="95000"/>
                    <a:lumOff val="5000"/>
                  </a:schemeClr>
                </a:solidFill>
              </a:rPr>
              <a:t>đánh</a:t>
            </a:r>
            <a:r>
              <a:rPr lang="en-US" dirty="0" smtClean="0">
                <a:solidFill>
                  <a:schemeClr val="tx1">
                    <a:lumMod val="95000"/>
                    <a:lumOff val="5000"/>
                  </a:schemeClr>
                </a:solidFill>
              </a:rPr>
              <a:t> golf</a:t>
            </a:r>
            <a:endParaRPr lang="en-US" dirty="0">
              <a:solidFill>
                <a:schemeClr val="bg1">
                  <a:lumMod val="50000"/>
                </a:schemeClr>
              </a:solidFill>
            </a:endParaRPr>
          </a:p>
        </p:txBody>
      </p:sp>
      <p:sp>
        <p:nvSpPr>
          <p:cNvPr id="76" name="TextBox 81"/>
          <p:cNvSpPr txBox="1"/>
          <p:nvPr/>
        </p:nvSpPr>
        <p:spPr>
          <a:xfrm>
            <a:off x="8083178" y="3986683"/>
            <a:ext cx="3816047" cy="345864"/>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Ảnh</a:t>
            </a:r>
            <a:r>
              <a:rPr lang="en-US" dirty="0" smtClean="0">
                <a:solidFill>
                  <a:schemeClr val="tx2">
                    <a:lumMod val="50000"/>
                  </a:schemeClr>
                </a:solidFill>
                <a:latin typeface="Faustina" panose="020B0604020202020204" charset="0"/>
              </a:rPr>
              <a:t> minh </a:t>
            </a:r>
            <a:r>
              <a:rPr lang="en-US" dirty="0" err="1" smtClean="0">
                <a:solidFill>
                  <a:schemeClr val="tx2">
                    <a:lumMod val="50000"/>
                  </a:schemeClr>
                </a:solidFill>
                <a:latin typeface="Faustina" panose="020B0604020202020204" charset="0"/>
              </a:rPr>
              <a:t>họa</a:t>
            </a:r>
            <a:endParaRPr lang="en-US" dirty="0">
              <a:solidFill>
                <a:schemeClr val="tx2">
                  <a:lumMod val="50000"/>
                </a:schemeClr>
              </a:solidFill>
              <a:latin typeface="Faustina" panose="020B0604020202020204" charset="0"/>
            </a:endParaRPr>
          </a:p>
        </p:txBody>
      </p:sp>
      <p:sp>
        <p:nvSpPr>
          <p:cNvPr id="78" name="Rectangle 77"/>
          <p:cNvSpPr/>
          <p:nvPr/>
        </p:nvSpPr>
        <p:spPr>
          <a:xfrm>
            <a:off x="8077200" y="4456053"/>
            <a:ext cx="1523426" cy="406717"/>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75000"/>
                    <a:lumOff val="25000"/>
                  </a:schemeClr>
                </a:solidFill>
              </a:rPr>
              <a:t>Choose file</a:t>
            </a:r>
            <a:endParaRPr lang="en-US" dirty="0">
              <a:solidFill>
                <a:schemeClr val="tx1">
                  <a:lumMod val="75000"/>
                  <a:lumOff val="25000"/>
                </a:schemeClr>
              </a:solidFill>
            </a:endParaRPr>
          </a:p>
        </p:txBody>
      </p:sp>
      <p:sp>
        <p:nvSpPr>
          <p:cNvPr id="79" name="Rectangle 78"/>
          <p:cNvSpPr/>
          <p:nvPr/>
        </p:nvSpPr>
        <p:spPr>
          <a:xfrm>
            <a:off x="9795101" y="4414472"/>
            <a:ext cx="2276585" cy="438197"/>
          </a:xfrm>
          <a:prstGeom prst="rect">
            <a:avLst/>
          </a:prstGeom>
        </p:spPr>
        <p:txBody>
          <a:bodyPr wrap="none">
            <a:spAutoFit/>
          </a:bodyPr>
          <a:lstStyle/>
          <a:p>
            <a:pPr>
              <a:lnSpc>
                <a:spcPts val="3065"/>
              </a:lnSpc>
              <a:spcBef>
                <a:spcPct val="0"/>
              </a:spcBef>
            </a:pPr>
            <a:r>
              <a:rPr lang="en-US" dirty="0">
                <a:solidFill>
                  <a:schemeClr val="tx1">
                    <a:lumMod val="65000"/>
                    <a:lumOff val="35000"/>
                  </a:schemeClr>
                </a:solidFill>
                <a:latin typeface="Faustina" panose="020B0604020202020204" charset="0"/>
              </a:rPr>
              <a:t>New_service_img.png</a:t>
            </a:r>
            <a:endParaRPr lang="en-US" dirty="0">
              <a:solidFill>
                <a:schemeClr val="tx1">
                  <a:lumMod val="65000"/>
                  <a:lumOff val="35000"/>
                </a:schemeClr>
              </a:solidFill>
              <a:latin typeface="Faustina" panose="020B0604020202020204" charset="0"/>
            </a:endParaRPr>
          </a:p>
        </p:txBody>
      </p:sp>
      <p:sp>
        <p:nvSpPr>
          <p:cNvPr id="104" name="TextBox 81"/>
          <p:cNvSpPr txBox="1"/>
          <p:nvPr/>
        </p:nvSpPr>
        <p:spPr>
          <a:xfrm>
            <a:off x="9882501" y="4451791"/>
            <a:ext cx="2353323" cy="345864"/>
          </a:xfrm>
          <a:prstGeom prst="rect">
            <a:avLst/>
          </a:prstGeom>
          <a:solidFill>
            <a:srgbClr val="EFEFEF"/>
          </a:solidFill>
        </p:spPr>
        <p:txBody>
          <a:bodyPr wrap="square" lIns="0" tIns="0" rIns="0" bIns="0" rtlCol="0" anchor="t">
            <a:spAutoFit/>
          </a:bodyPr>
          <a:lstStyle/>
          <a:p>
            <a:pPr>
              <a:lnSpc>
                <a:spcPts val="3065"/>
              </a:lnSpc>
              <a:spcBef>
                <a:spcPct val="0"/>
              </a:spcBef>
            </a:pPr>
            <a:r>
              <a:rPr lang="en-US" dirty="0" smtClean="0">
                <a:solidFill>
                  <a:schemeClr val="tx1">
                    <a:lumMod val="65000"/>
                    <a:lumOff val="35000"/>
                  </a:schemeClr>
                </a:solidFill>
                <a:latin typeface="Faustina" panose="020B0604020202020204" charset="0"/>
              </a:rPr>
              <a:t>vjp_service_img.png</a:t>
            </a:r>
            <a:endParaRPr lang="en-US" dirty="0">
              <a:solidFill>
                <a:schemeClr val="tx1">
                  <a:lumMod val="65000"/>
                  <a:lumOff val="35000"/>
                </a:schemeClr>
              </a:solidFill>
              <a:latin typeface="Faustina" panose="020B0604020202020204" charset="0"/>
            </a:endParaRPr>
          </a:p>
        </p:txBody>
      </p:sp>
      <p:sp>
        <p:nvSpPr>
          <p:cNvPr id="109" name="Rectangle 108">
            <a:hlinkClick r:id="rId34" action="ppaction://hlinksldjump"/>
          </p:cNvPr>
          <p:cNvSpPr/>
          <p:nvPr/>
        </p:nvSpPr>
        <p:spPr>
          <a:xfrm>
            <a:off x="2960119" y="5279432"/>
            <a:ext cx="1861689" cy="5713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Faustina" panose="020B0604020202020204" charset="0"/>
              </a:rPr>
              <a:t>Cập</a:t>
            </a:r>
            <a:r>
              <a:rPr lang="en-US" sz="2000" b="1" dirty="0" smtClean="0">
                <a:latin typeface="Faustina" panose="020B0604020202020204" charset="0"/>
              </a:rPr>
              <a:t> </a:t>
            </a:r>
            <a:r>
              <a:rPr lang="en-US" sz="2000" b="1" dirty="0" err="1" smtClean="0">
                <a:latin typeface="Faustina" panose="020B0604020202020204" charset="0"/>
              </a:rPr>
              <a:t>nhật</a:t>
            </a:r>
            <a:endParaRPr lang="en-US" sz="2000" b="1" dirty="0">
              <a:latin typeface="Faustina" panose="020B0604020202020204" charset="0"/>
            </a:endParaRPr>
          </a:p>
        </p:txBody>
      </p:sp>
      <p:sp>
        <p:nvSpPr>
          <p:cNvPr id="110" name="Rectangle 109"/>
          <p:cNvSpPr/>
          <p:nvPr/>
        </p:nvSpPr>
        <p:spPr>
          <a:xfrm>
            <a:off x="2960119" y="3440663"/>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DV </a:t>
            </a:r>
            <a:r>
              <a:rPr lang="en-US" dirty="0" err="1" smtClean="0">
                <a:solidFill>
                  <a:schemeClr val="tx1">
                    <a:lumMod val="95000"/>
                    <a:lumOff val="5000"/>
                  </a:schemeClr>
                </a:solidFill>
              </a:rPr>
              <a:t>vjp</a:t>
            </a:r>
            <a:r>
              <a:rPr lang="en-US" dirty="0" smtClean="0">
                <a:solidFill>
                  <a:schemeClr val="tx1">
                    <a:lumMod val="95000"/>
                    <a:lumOff val="5000"/>
                  </a:schemeClr>
                </a:solidFill>
              </a:rPr>
              <a:t> pro</a:t>
            </a:r>
            <a:endParaRPr lang="en-US" dirty="0">
              <a:solidFill>
                <a:schemeClr val="tx1">
                  <a:lumMod val="95000"/>
                  <a:lumOff val="5000"/>
                </a:schemeClr>
              </a:solidFill>
            </a:endParaRPr>
          </a:p>
        </p:txBody>
      </p:sp>
      <p:sp>
        <p:nvSpPr>
          <p:cNvPr id="112" name="Rectangle 111"/>
          <p:cNvSpPr/>
          <p:nvPr/>
        </p:nvSpPr>
        <p:spPr>
          <a:xfrm>
            <a:off x="2953192" y="4457425"/>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a:t>
            </a:r>
            <a:r>
              <a:rPr lang="en-US" dirty="0" err="1" smtClean="0">
                <a:solidFill>
                  <a:schemeClr val="tx1">
                    <a:lumMod val="95000"/>
                    <a:lumOff val="5000"/>
                  </a:schemeClr>
                </a:solidFill>
              </a:rPr>
              <a:t>Dịch</a:t>
            </a:r>
            <a:r>
              <a:rPr lang="en-US" dirty="0" smtClean="0">
                <a:solidFill>
                  <a:schemeClr val="tx1">
                    <a:lumMod val="95000"/>
                    <a:lumOff val="5000"/>
                  </a:schemeClr>
                </a:solidFill>
              </a:rPr>
              <a:t> </a:t>
            </a:r>
            <a:r>
              <a:rPr lang="en-US" dirty="0" err="1" smtClean="0">
                <a:solidFill>
                  <a:schemeClr val="tx1">
                    <a:lumMod val="95000"/>
                    <a:lumOff val="5000"/>
                  </a:schemeClr>
                </a:solidFill>
              </a:rPr>
              <a:t>vụ</a:t>
            </a:r>
            <a:r>
              <a:rPr lang="en-US" dirty="0" smtClean="0">
                <a:solidFill>
                  <a:schemeClr val="tx1">
                    <a:lumMod val="95000"/>
                    <a:lumOff val="5000"/>
                  </a:schemeClr>
                </a:solidFill>
              </a:rPr>
              <a:t> </a:t>
            </a:r>
            <a:r>
              <a:rPr lang="en-US" dirty="0" err="1" smtClean="0">
                <a:solidFill>
                  <a:schemeClr val="tx1">
                    <a:lumMod val="95000"/>
                    <a:lumOff val="5000"/>
                  </a:schemeClr>
                </a:solidFill>
              </a:rPr>
              <a:t>siêu</a:t>
            </a:r>
            <a:r>
              <a:rPr lang="en-US" dirty="0" smtClean="0">
                <a:solidFill>
                  <a:schemeClr val="tx1">
                    <a:lumMod val="95000"/>
                    <a:lumOff val="5000"/>
                  </a:schemeClr>
                </a:solidFill>
              </a:rPr>
              <a:t> </a:t>
            </a:r>
            <a:r>
              <a:rPr lang="en-US" dirty="0" err="1" smtClean="0">
                <a:solidFill>
                  <a:schemeClr val="tx1">
                    <a:lumMod val="95000"/>
                    <a:lumOff val="5000"/>
                  </a:schemeClr>
                </a:solidFill>
              </a:rPr>
              <a:t>vjp</a:t>
            </a:r>
            <a:r>
              <a:rPr lang="en-US" dirty="0" smtClean="0">
                <a:solidFill>
                  <a:schemeClr val="tx1">
                    <a:lumMod val="95000"/>
                    <a:lumOff val="5000"/>
                  </a:schemeClr>
                </a:solidFill>
              </a:rPr>
              <a:t> pro</a:t>
            </a:r>
            <a:endParaRPr lang="en-US" dirty="0">
              <a:solidFill>
                <a:schemeClr val="tx1">
                  <a:lumMod val="95000"/>
                  <a:lumOff val="5000"/>
                </a:schemeClr>
              </a:solidFill>
            </a:endParaRPr>
          </a:p>
        </p:txBody>
      </p:sp>
      <p:sp>
        <p:nvSpPr>
          <p:cNvPr id="113" name="Rectangle 112"/>
          <p:cNvSpPr/>
          <p:nvPr/>
        </p:nvSpPr>
        <p:spPr>
          <a:xfrm>
            <a:off x="8077200" y="3447979"/>
            <a:ext cx="4146592" cy="403971"/>
          </a:xfrm>
          <a:prstGeom prst="rect">
            <a:avLst/>
          </a:prstGeom>
          <a:solidFill>
            <a:srgbClr val="EFEFEF"/>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lumMod val="95000"/>
                    <a:lumOff val="5000"/>
                  </a:schemeClr>
                </a:solidFill>
              </a:rPr>
              <a:t>   2000000</a:t>
            </a:r>
            <a:endParaRPr lang="en-US" dirty="0">
              <a:solidFill>
                <a:schemeClr val="tx1">
                  <a:lumMod val="95000"/>
                  <a:lumOff val="5000"/>
                </a:schemeClr>
              </a:solidFill>
            </a:endParaRPr>
          </a:p>
        </p:txBody>
      </p:sp>
    </p:spTree>
    <p:extLst>
      <p:ext uri="{BB962C8B-B14F-4D97-AF65-F5344CB8AC3E}">
        <p14:creationId xmlns:p14="http://schemas.microsoft.com/office/powerpoint/2010/main" val="13851546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seq concurrent="1" nextAc="seek">
              <p:cTn id="23" restart="whenNotActive" fill="hold" evtFilter="cancelBubble" nodeType="interactiveSeq">
                <p:stCondLst>
                  <p:cond evt="onClick" delay="0">
                    <p:tgtEl>
                      <p:spTgt spid="70"/>
                    </p:tgtEl>
                  </p:cond>
                </p:stCondLst>
                <p:endSync evt="end" delay="0">
                  <p:rtn val="all"/>
                </p:endSync>
                <p:childTnLst>
                  <p:par>
                    <p:cTn id="24" fill="hold">
                      <p:stCondLst>
                        <p:cond delay="0"/>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0"/>
                                        </p:tgtEl>
                                        <p:attrNameLst>
                                          <p:attrName>style.visibility</p:attrName>
                                        </p:attrNameLst>
                                      </p:cBhvr>
                                      <p:to>
                                        <p:strVal val="visible"/>
                                      </p:to>
                                    </p:set>
                                  </p:childTnLst>
                                </p:cTn>
                              </p:par>
                            </p:childTnLst>
                          </p:cTn>
                        </p:par>
                      </p:childTnLst>
                    </p:cTn>
                  </p:par>
                </p:childTnLst>
              </p:cTn>
              <p:nextCondLst>
                <p:cond evt="onClick" delay="0">
                  <p:tgtEl>
                    <p:spTgt spid="70"/>
                  </p:tgtEl>
                </p:cond>
              </p:nextCondLst>
            </p:seq>
            <p:seq concurrent="1" nextAc="seek">
              <p:cTn id="28" restart="whenNotActive" fill="hold" evtFilter="cancelBubble" nodeType="interactiveSeq">
                <p:stCondLst>
                  <p:cond evt="onClick" delay="0">
                    <p:tgtEl>
                      <p:spTgt spid="72"/>
                    </p:tgtEl>
                  </p:cond>
                </p:stCondLst>
                <p:endSync evt="end" delay="0">
                  <p:rtn val="all"/>
                </p:endSync>
                <p:childTnLst>
                  <p:par>
                    <p:cTn id="29" fill="hold">
                      <p:stCondLst>
                        <p:cond delay="0"/>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childTnLst>
                          </p:cTn>
                        </p:par>
                      </p:childTnLst>
                    </p:cTn>
                  </p:par>
                </p:childTnLst>
              </p:cTn>
              <p:nextCondLst>
                <p:cond evt="onClick" delay="0">
                  <p:tgtEl>
                    <p:spTgt spid="72"/>
                  </p:tgtEl>
                </p:cond>
              </p:nextCondLst>
            </p:seq>
            <p:seq concurrent="1" nextAc="seek">
              <p:cTn id="33" restart="whenNotActive" fill="hold" evtFilter="cancelBubble" nodeType="interactiveSeq">
                <p:stCondLst>
                  <p:cond evt="onClick" delay="0">
                    <p:tgtEl>
                      <p:spTgt spid="74"/>
                    </p:tgtEl>
                  </p:cond>
                </p:stCondLst>
                <p:endSync evt="end" delay="0">
                  <p:rtn val="all"/>
                </p:endSync>
                <p:childTnLst>
                  <p:par>
                    <p:cTn id="34" fill="hold">
                      <p:stCondLst>
                        <p:cond delay="0"/>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2"/>
                                        </p:tgtEl>
                                        <p:attrNameLst>
                                          <p:attrName>style.visibility</p:attrName>
                                        </p:attrNameLst>
                                      </p:cBhvr>
                                      <p:to>
                                        <p:strVal val="visible"/>
                                      </p:to>
                                    </p:set>
                                  </p:childTnLst>
                                </p:cTn>
                              </p:par>
                            </p:childTnLst>
                          </p:cTn>
                        </p:par>
                      </p:childTnLst>
                    </p:cTn>
                  </p:par>
                </p:childTnLst>
              </p:cTn>
              <p:nextCondLst>
                <p:cond evt="onClick" delay="0">
                  <p:tgtEl>
                    <p:spTgt spid="74"/>
                  </p:tgtEl>
                </p:cond>
              </p:nextCondLst>
            </p:seq>
            <p:seq concurrent="1" nextAc="seek">
              <p:cTn id="38" restart="whenNotActive" fill="hold" evtFilter="cancelBubble" nodeType="interactiveSeq">
                <p:stCondLst>
                  <p:cond evt="onClick" delay="0">
                    <p:tgtEl>
                      <p:spTgt spid="78"/>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childTnLst>
                          </p:cTn>
                        </p:par>
                      </p:childTnLst>
                    </p:cTn>
                  </p:par>
                </p:childTnLst>
              </p:cTn>
              <p:nextCondLst>
                <p:cond evt="onClick" delay="0">
                  <p:tgtEl>
                    <p:spTgt spid="78"/>
                  </p:tgtEl>
                </p:cond>
              </p:nextCondLst>
            </p:seq>
          </p:childTnLst>
        </p:cTn>
      </p:par>
    </p:tnLst>
    <p:bldLst>
      <p:bldP spid="67" grpId="0"/>
      <p:bldP spid="82" grpId="0"/>
      <p:bldP spid="83" grpId="0"/>
      <p:bldP spid="84" grpId="0"/>
      <p:bldP spid="104" grpId="0" animBg="1"/>
      <p:bldP spid="110" grpId="0" animBg="1"/>
      <p:bldP spid="112" grpId="0" animBg="1"/>
      <p:bldP spid="1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 action="ppaction://hlinksldjump"/>
              </a:rPr>
              <a:t>Loại</a:t>
            </a:r>
            <a:r>
              <a:rPr lang="en-US" sz="1400" dirty="0" smtClean="0">
                <a:solidFill>
                  <a:schemeClr val="bg1">
                    <a:lumMod val="85000"/>
                  </a:schemeClr>
                </a:solidFill>
                <a:latin typeface="Faustina"/>
                <a:hlinkClick r:id="rId3" action="ppaction://hlinksldjump"/>
              </a:rPr>
              <a:t> </a:t>
            </a:r>
            <a:r>
              <a:rPr lang="en-US" sz="1400" dirty="0" err="1" smtClean="0">
                <a:solidFill>
                  <a:schemeClr val="bg1">
                    <a:lumMod val="85000"/>
                  </a:schemeClr>
                </a:solidFill>
                <a:latin typeface="Faustina"/>
                <a:hlinkClick r:id="rId3"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Danh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sách</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5"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2">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Trang</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Nhân</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2" action="ppaction://hlinksldjump"/>
              </a:rPr>
              <a:t>Dịch</a:t>
            </a:r>
            <a:r>
              <a:rPr lang="en-US" sz="1600" dirty="0">
                <a:solidFill>
                  <a:srgbClr val="FFFFFF"/>
                </a:solidFill>
                <a:latin typeface="Faustina"/>
                <a:hlinkClick r:id="rId22" action="ppaction://hlinksldjump"/>
              </a:rPr>
              <a:t> </a:t>
            </a:r>
            <a:r>
              <a:rPr lang="en-US" sz="1600" dirty="0" err="1">
                <a:solidFill>
                  <a:srgbClr val="FFFFFF"/>
                </a:solidFill>
                <a:latin typeface="Faustina"/>
                <a:hlinkClick r:id="rId22"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5">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8">
              <a:alphaModFix amt="74000"/>
              <a:extLst>
                <a:ext uri="{96DAC541-7B7A-43D3-8B79-37D633B846F1}">
                  <asvg:svgBlip xmlns:asvg="http://schemas.microsoft.com/office/drawing/2016/SVG/main" xmlns="" r:embed="rId29"/>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Đặt</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1" action="ppaction://hlinksldjump"/>
              </a:rPr>
              <a:t>Phản</a:t>
            </a:r>
            <a:r>
              <a:rPr lang="en-US" sz="1600" dirty="0" smtClean="0">
                <a:solidFill>
                  <a:srgbClr val="FFFFFF"/>
                </a:solidFill>
                <a:latin typeface="Faustina"/>
                <a:hlinkClick r:id="rId31" action="ppaction://hlinksldjump"/>
              </a:rPr>
              <a:t> </a:t>
            </a:r>
            <a:r>
              <a:rPr lang="en-US" sz="1600" dirty="0" err="1" smtClean="0">
                <a:solidFill>
                  <a:srgbClr val="FFFFFF"/>
                </a:solidFill>
                <a:latin typeface="Faustina"/>
                <a:hlinkClick r:id="rId31" action="ppaction://hlinksldjump"/>
              </a:rPr>
              <a:t>hồi</a:t>
            </a:r>
            <a:endParaRPr lang="en-US" sz="1600" dirty="0">
              <a:solidFill>
                <a:srgbClr val="FFFFFF"/>
              </a:solidFill>
              <a:latin typeface="Faustina"/>
            </a:endParaRPr>
          </a:p>
        </p:txBody>
      </p:sp>
      <p:sp>
        <p:nvSpPr>
          <p:cNvPr id="85" name="Freeform 27"/>
          <p:cNvSpPr/>
          <p:nvPr/>
        </p:nvSpPr>
        <p:spPr>
          <a:xfrm>
            <a:off x="2938295" y="1878516"/>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86" name="TextBox 79"/>
          <p:cNvSpPr txBox="1"/>
          <p:nvPr/>
        </p:nvSpPr>
        <p:spPr>
          <a:xfrm>
            <a:off x="3810214" y="1794973"/>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Dịch</a:t>
            </a:r>
            <a:r>
              <a:rPr lang="en-US" sz="2400" dirty="0" smtClean="0">
                <a:solidFill>
                  <a:srgbClr val="272727"/>
                </a:solidFill>
                <a:latin typeface="Faustina Bold"/>
              </a:rPr>
              <a:t> </a:t>
            </a:r>
            <a:r>
              <a:rPr lang="en-US" sz="2400" dirty="0" err="1" smtClean="0">
                <a:solidFill>
                  <a:srgbClr val="272727"/>
                </a:solidFill>
                <a:latin typeface="Faustina Bold"/>
              </a:rPr>
              <a:t>vụ</a:t>
            </a:r>
            <a:endParaRPr lang="en-US" sz="2400" dirty="0">
              <a:solidFill>
                <a:srgbClr val="272727"/>
              </a:solidFill>
              <a:latin typeface="Faustina Bold"/>
            </a:endParaRPr>
          </a:p>
        </p:txBody>
      </p:sp>
      <p:grpSp>
        <p:nvGrpSpPr>
          <p:cNvPr id="87" name="Group 86"/>
          <p:cNvGrpSpPr/>
          <p:nvPr/>
        </p:nvGrpSpPr>
        <p:grpSpPr>
          <a:xfrm>
            <a:off x="2938295" y="2483204"/>
            <a:ext cx="3077320" cy="594570"/>
            <a:chOff x="2866280" y="2459422"/>
            <a:chExt cx="3077320" cy="594570"/>
          </a:xfrm>
        </p:grpSpPr>
        <p:sp>
          <p:nvSpPr>
            <p:cNvPr id="88" name="Rectangle 87">
              <a:hlinkClick r:id="rId3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dịch</a:t>
              </a:r>
              <a:r>
                <a:rPr lang="en-US" sz="2000" dirty="0" smtClean="0">
                  <a:solidFill>
                    <a:schemeClr val="bg1"/>
                  </a:solidFill>
                  <a:latin typeface="Faustina Bold"/>
                </a:rPr>
                <a:t> </a:t>
              </a:r>
              <a:r>
                <a:rPr lang="en-US" sz="2000" dirty="0" err="1" smtClean="0">
                  <a:solidFill>
                    <a:schemeClr val="bg1"/>
                  </a:solidFill>
                  <a:latin typeface="Faustina Bold"/>
                </a:rPr>
                <a:t>vụ</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89" name="Picture 88"/>
            <p:cNvPicPr>
              <a:picLocks noChangeAspect="1"/>
            </p:cNvPicPr>
            <p:nvPr/>
          </p:nvPicPr>
          <p:blipFill>
            <a:blip r:embed="rId35" cstate="print">
              <a:lum bright="70000" contrast="-70000"/>
              <a:extLst>
                <a:ext uri="{BEBA8EAE-BF5A-486C-A8C5-ECC9F3942E4B}">
                  <a14:imgProps xmlns:a14="http://schemas.microsoft.com/office/drawing/2010/main">
                    <a14:imgLayer r:embed="rId3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36456" y="2581249"/>
              <a:ext cx="360579" cy="360579"/>
            </a:xfrm>
            <a:prstGeom prst="rect">
              <a:avLst/>
            </a:prstGeom>
          </p:spPr>
        </p:pic>
      </p:grpSp>
      <p:graphicFrame>
        <p:nvGraphicFramePr>
          <p:cNvPr id="90" name="Table 57"/>
          <p:cNvGraphicFramePr>
            <a:graphicFrameLocks noGrp="1"/>
          </p:cNvGraphicFramePr>
          <p:nvPr>
            <p:extLst>
              <p:ext uri="{D42A27DB-BD31-4B8C-83A1-F6EECF244321}">
                <p14:modId xmlns:p14="http://schemas.microsoft.com/office/powerpoint/2010/main" val="1824777029"/>
              </p:ext>
            </p:extLst>
          </p:nvPr>
        </p:nvGraphicFramePr>
        <p:xfrm>
          <a:off x="2967603" y="3757270"/>
          <a:ext cx="10269109" cy="5272431"/>
        </p:xfrm>
        <a:graphic>
          <a:graphicData uri="http://schemas.openxmlformats.org/drawingml/2006/table">
            <a:tbl>
              <a:tblPr/>
              <a:tblGrid>
                <a:gridCol w="685812">
                  <a:extLst>
                    <a:ext uri="{9D8B030D-6E8A-4147-A177-3AD203B41FA5}">
                      <a16:colId xmlns:a16="http://schemas.microsoft.com/office/drawing/2014/main" val="1492936209"/>
                    </a:ext>
                  </a:extLst>
                </a:gridCol>
                <a:gridCol w="1828800">
                  <a:extLst>
                    <a:ext uri="{9D8B030D-6E8A-4147-A177-3AD203B41FA5}">
                      <a16:colId xmlns:a16="http://schemas.microsoft.com/office/drawing/2014/main" val="20001"/>
                    </a:ext>
                  </a:extLst>
                </a:gridCol>
                <a:gridCol w="1375785">
                  <a:extLst>
                    <a:ext uri="{9D8B030D-6E8A-4147-A177-3AD203B41FA5}">
                      <a16:colId xmlns:a16="http://schemas.microsoft.com/office/drawing/2014/main" val="20002"/>
                    </a:ext>
                  </a:extLst>
                </a:gridCol>
                <a:gridCol w="1295400">
                  <a:extLst>
                    <a:ext uri="{9D8B030D-6E8A-4147-A177-3AD203B41FA5}">
                      <a16:colId xmlns:a16="http://schemas.microsoft.com/office/drawing/2014/main" val="20004"/>
                    </a:ext>
                  </a:extLst>
                </a:gridCol>
                <a:gridCol w="3673824">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1280060">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Ảnh</a:t>
                      </a:r>
                      <a:r>
                        <a:rPr lang="en-US" sz="1600" baseline="0" dirty="0" smtClean="0">
                          <a:solidFill>
                            <a:srgbClr val="FFFFFF"/>
                          </a:solidFill>
                          <a:latin typeface="Faustina Bold"/>
                        </a:rPr>
                        <a:t> minh </a:t>
                      </a:r>
                      <a:r>
                        <a:rPr lang="en-US" sz="1600" baseline="0" dirty="0" err="1" smtClean="0">
                          <a:solidFill>
                            <a:srgbClr val="FFFFFF"/>
                          </a:solidFill>
                          <a:latin typeface="Faustina Bold"/>
                        </a:rPr>
                        <a:t>họa</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Tên</a:t>
                      </a:r>
                      <a:r>
                        <a:rPr lang="en-US" sz="1600" baseline="0" dirty="0" smtClean="0">
                          <a:solidFill>
                            <a:srgbClr val="FFFFFF"/>
                          </a:solidFill>
                          <a:latin typeface="Faustina Bold"/>
                        </a:rPr>
                        <a:t> </a:t>
                      </a:r>
                      <a:r>
                        <a:rPr lang="en-US" sz="1600" baseline="0" dirty="0" err="1" smtClean="0">
                          <a:solidFill>
                            <a:srgbClr val="FFFFFF"/>
                          </a:solidFill>
                          <a:latin typeface="Faustina Bold"/>
                        </a:rPr>
                        <a:t>dịch</a:t>
                      </a:r>
                      <a:r>
                        <a:rPr lang="en-US" sz="1600" baseline="0" dirty="0" smtClean="0">
                          <a:solidFill>
                            <a:srgbClr val="FFFFFF"/>
                          </a:solidFill>
                          <a:latin typeface="Faustina Bold"/>
                        </a:rPr>
                        <a:t> </a:t>
                      </a:r>
                      <a:r>
                        <a:rPr lang="en-US" sz="1600" baseline="0" dirty="0" err="1" smtClean="0">
                          <a:solidFill>
                            <a:srgbClr val="FFFFFF"/>
                          </a:solidFill>
                          <a:latin typeface="Faustina Bold"/>
                        </a:rPr>
                        <a:t>vụ</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dịch</a:t>
                      </a:r>
                      <a:r>
                        <a:rPr lang="en-US" sz="1600" baseline="0" dirty="0" smtClean="0">
                          <a:solidFill>
                            <a:srgbClr val="FFFFFF"/>
                          </a:solidFill>
                          <a:latin typeface="Faustina Bold"/>
                        </a:rPr>
                        <a:t> </a:t>
                      </a:r>
                      <a:r>
                        <a:rPr lang="en-US" sz="1600" baseline="0" dirty="0" err="1" smtClean="0">
                          <a:solidFill>
                            <a:srgbClr val="FFFFFF"/>
                          </a:solidFill>
                          <a:latin typeface="Faustina Bold"/>
                        </a:rPr>
                        <a:t>vụ</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Mô</a:t>
                      </a:r>
                      <a:r>
                        <a:rPr lang="en-US" sz="1600" kern="1200" baseline="0" dirty="0" smtClean="0">
                          <a:solidFill>
                            <a:srgbClr val="FFFFFF"/>
                          </a:solidFill>
                          <a:latin typeface="Faustina Bold"/>
                          <a:ea typeface="+mn-ea"/>
                          <a:cs typeface="+mn-cs"/>
                        </a:rPr>
                        <a:t> </a:t>
                      </a:r>
                      <a:r>
                        <a:rPr lang="en-US" sz="1600" kern="1200" baseline="0" dirty="0" err="1" smtClean="0">
                          <a:solidFill>
                            <a:srgbClr val="FFFFFF"/>
                          </a:solidFill>
                          <a:latin typeface="Faustina Bold"/>
                          <a:ea typeface="+mn-ea"/>
                          <a:cs typeface="+mn-cs"/>
                        </a:rPr>
                        <a:t>tả</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131921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Ăn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sáng</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200.000d</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Chào mừng  đến với dịch vụ bữa sáng tại khách sạn của chúng tôi - nơi khởi đầu ngày mới với trải nghiệm </a:t>
                      </a: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ẩm</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31921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400.000d</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Chào mừng bạn đến với dịch vụ bể bơi của chúng tôi, nơi hòa mình trong không gian sang trọng và thư giãn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1353945">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DV </a:t>
                      </a: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vjp</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pro</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just"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Dịch</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vụ</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siêu</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vjp</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pro</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extLst>
                  <a:ext uri="{0D108BD9-81ED-4DB2-BD59-A6C34878D82A}">
                    <a16:rowId xmlns:a16="http://schemas.microsoft.com/office/drawing/2014/main" val="2043568195"/>
                  </a:ext>
                </a:extLst>
              </a:tr>
            </a:tbl>
          </a:graphicData>
        </a:graphic>
      </p:graphicFrame>
      <p:sp>
        <p:nvSpPr>
          <p:cNvPr id="91"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dịch</a:t>
            </a:r>
            <a:r>
              <a:rPr lang="en-US" sz="2000" dirty="0" smtClean="0">
                <a:solidFill>
                  <a:srgbClr val="272727"/>
                </a:solidFill>
                <a:latin typeface="Faustina Bold"/>
              </a:rPr>
              <a:t> </a:t>
            </a:r>
            <a:r>
              <a:rPr lang="en-US" sz="2000" dirty="0" err="1" smtClean="0">
                <a:solidFill>
                  <a:srgbClr val="272727"/>
                </a:solidFill>
                <a:latin typeface="Faustina Bold"/>
              </a:rPr>
              <a:t>vụ</a:t>
            </a:r>
            <a:endParaRPr lang="en-US" sz="2000" dirty="0">
              <a:solidFill>
                <a:srgbClr val="272727"/>
              </a:solidFill>
              <a:latin typeface="Faustina Bold"/>
            </a:endParaRPr>
          </a:p>
        </p:txBody>
      </p:sp>
      <p:grpSp>
        <p:nvGrpSpPr>
          <p:cNvPr id="92" name="Group 91"/>
          <p:cNvGrpSpPr/>
          <p:nvPr/>
        </p:nvGrpSpPr>
        <p:grpSpPr>
          <a:xfrm>
            <a:off x="12020571" y="5419572"/>
            <a:ext cx="943056" cy="472539"/>
            <a:chOff x="9067800" y="1283495"/>
            <a:chExt cx="943056" cy="472539"/>
          </a:xfrm>
        </p:grpSpPr>
        <p:sp>
          <p:nvSpPr>
            <p:cNvPr id="93" name="Rectangle 92"/>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95" name="Rectangle 94"/>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97" name="Group 96"/>
          <p:cNvGrpSpPr/>
          <p:nvPr/>
        </p:nvGrpSpPr>
        <p:grpSpPr>
          <a:xfrm>
            <a:off x="12020571" y="6795115"/>
            <a:ext cx="943056" cy="472539"/>
            <a:chOff x="9067800" y="1283495"/>
            <a:chExt cx="943056" cy="472539"/>
          </a:xfrm>
        </p:grpSpPr>
        <p:sp>
          <p:nvSpPr>
            <p:cNvPr id="98" name="Rectangle 97"/>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00" name="Rectangle 99"/>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102" name="Freeform 40"/>
          <p:cNvSpPr/>
          <p:nvPr/>
        </p:nvSpPr>
        <p:spPr>
          <a:xfrm>
            <a:off x="11910746" y="9273857"/>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3" name="TextBox 41"/>
          <p:cNvSpPr txBox="1"/>
          <p:nvPr/>
        </p:nvSpPr>
        <p:spPr>
          <a:xfrm>
            <a:off x="11910747" y="9273857"/>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05" name="Freeform 40"/>
          <p:cNvSpPr/>
          <p:nvPr/>
        </p:nvSpPr>
        <p:spPr>
          <a:xfrm>
            <a:off x="11459368" y="9273857"/>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06" name="Rectangle 105"/>
          <p:cNvSpPr/>
          <p:nvPr/>
        </p:nvSpPr>
        <p:spPr>
          <a:xfrm>
            <a:off x="11532368" y="9294470"/>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07" name="Freeform 40">
            <a:hlinkClick r:id="rId20" action="ppaction://hlinksldjump"/>
          </p:cNvPr>
          <p:cNvSpPr/>
          <p:nvPr/>
        </p:nvSpPr>
        <p:spPr>
          <a:xfrm>
            <a:off x="10085779" y="9260838"/>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08" name="TextBox 41">
            <a:hlinkClick r:id="rId20" action="ppaction://hlinksldjump"/>
          </p:cNvPr>
          <p:cNvSpPr txBox="1"/>
          <p:nvPr/>
        </p:nvSpPr>
        <p:spPr>
          <a:xfrm>
            <a:off x="10085780" y="9268369"/>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109" name="Group 108"/>
          <p:cNvGrpSpPr/>
          <p:nvPr/>
        </p:nvGrpSpPr>
        <p:grpSpPr>
          <a:xfrm>
            <a:off x="12020571" y="8170656"/>
            <a:ext cx="943056" cy="472539"/>
            <a:chOff x="9067800" y="1283495"/>
            <a:chExt cx="943056" cy="472539"/>
          </a:xfrm>
        </p:grpSpPr>
        <p:sp>
          <p:nvSpPr>
            <p:cNvPr id="110" name="Rectangle 109">
              <a:hlinkClick r:id="rId41" action="ppaction://hlinksldjump"/>
            </p:cNvPr>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110">
              <a:hlinkClick r:id="rId41" action="ppaction://hlinksldjump"/>
            </p:cNvPr>
            <p:cNvPicPr>
              <a:picLocks noChangeAspect="1"/>
            </p:cNvPicPr>
            <p:nvPr/>
          </p:nvPicPr>
          <p:blipFill>
            <a:blip r:embed="rId37" cstate="print">
              <a:lum bright="70000" contrast="-70000"/>
              <a:extLst>
                <a:ext uri="{BEBA8EAE-BF5A-486C-A8C5-ECC9F3942E4B}">
                  <a14:imgProps xmlns:a14="http://schemas.microsoft.com/office/drawing/2010/main">
                    <a14:imgLayer r:embed="rId3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112" name="Rectangle 111">
              <a:hlinkClick r:id="rId22" action="ppaction://hlinksldjump"/>
            </p:cNvPr>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a:hlinkClick r:id="rId22" action="ppaction://hlinksldjump"/>
            </p:cNvPr>
            <p:cNvPicPr>
              <a:picLocks noChangeAspect="1"/>
            </p:cNvPicPr>
            <p:nvPr/>
          </p:nvPicPr>
          <p:blipFill>
            <a:blip r:embed="rId39" cstate="print">
              <a:biLevel thresh="25000"/>
              <a:extLst>
                <a:ext uri="{BEBA8EAE-BF5A-486C-A8C5-ECC9F3942E4B}">
                  <a14:imgProps xmlns:a14="http://schemas.microsoft.com/office/drawing/2010/main">
                    <a14:imgLayer r:embed="rId4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pic>
        <p:nvPicPr>
          <p:cNvPr id="70" name="Picture 6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657600" y="5109556"/>
            <a:ext cx="1831082" cy="1220612"/>
          </a:xfrm>
          <a:prstGeom prst="rect">
            <a:avLst/>
          </a:prstGeom>
        </p:spPr>
      </p:pic>
      <p:pic>
        <p:nvPicPr>
          <p:cNvPr id="71" name="Picture 7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657600" y="6408903"/>
            <a:ext cx="1830918" cy="1220612"/>
          </a:xfrm>
          <a:prstGeom prst="rect">
            <a:avLst/>
          </a:prstGeom>
        </p:spPr>
      </p:pic>
      <p:pic>
        <p:nvPicPr>
          <p:cNvPr id="2" name="Picture 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3657600" y="7730611"/>
            <a:ext cx="1830918" cy="1220612"/>
          </a:xfrm>
          <a:prstGeom prst="rect">
            <a:avLst/>
          </a:prstGeom>
        </p:spPr>
      </p:pic>
    </p:spTree>
    <p:extLst>
      <p:ext uri="{BB962C8B-B14F-4D97-AF65-F5344CB8AC3E}">
        <p14:creationId xmlns:p14="http://schemas.microsoft.com/office/powerpoint/2010/main" val="36166287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childTnLst>
        </p:cTn>
      </p:par>
    </p:tnLst>
    <p:bldLst>
      <p:bldP spid="67" grpId="0"/>
      <p:bldP spid="82" grpId="0"/>
      <p:bldP spid="83" grpId="0"/>
      <p:bldP spid="8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7"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sp>
        <p:nvSpPr>
          <p:cNvPr id="79" name="TextBox 79"/>
          <p:cNvSpPr txBox="1"/>
          <p:nvPr/>
        </p:nvSpPr>
        <p:spPr>
          <a:xfrm>
            <a:off x="3761209" y="1800130"/>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đặt</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4" action="ppaction://hlinksldjump"/>
              </a:rPr>
              <a:t>Loại</a:t>
            </a:r>
            <a:r>
              <a:rPr lang="en-US" sz="1400" dirty="0" smtClean="0">
                <a:solidFill>
                  <a:schemeClr val="bg1">
                    <a:lumMod val="85000"/>
                  </a:schemeClr>
                </a:solidFill>
                <a:latin typeface="Faustina"/>
                <a:hlinkClick r:id="rId24" action="ppaction://hlinksldjump"/>
              </a:rPr>
              <a:t> </a:t>
            </a:r>
            <a:r>
              <a:rPr lang="en-US" sz="1400" dirty="0" err="1" smtClean="0">
                <a:solidFill>
                  <a:schemeClr val="bg1">
                    <a:lumMod val="85000"/>
                  </a:schemeClr>
                </a:solidFill>
                <a:latin typeface="Faustina"/>
                <a:hlinkClick r:id="rId24"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5" action="ppaction://hlinksldjump"/>
              </a:rPr>
              <a:t>Danh</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sách</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26"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27">
              <a:extLst>
                <a:ext uri="{96DAC541-7B7A-43D3-8B79-37D633B846F1}">
                  <asvg:svgBlip xmlns:asvg="http://schemas.microsoft.com/office/drawing/2016/SVG/main" xmlns="" r:embed="rId6"/>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28">
              <a:extLst>
                <a:ext uri="{96DAC541-7B7A-43D3-8B79-37D633B846F1}">
                  <asvg:svgBlip xmlns:asvg="http://schemas.microsoft.com/office/drawing/2016/SVG/main" xmlns="" r:embed="rId8"/>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29">
              <a:extLst>
                <a:ext uri="{96DAC541-7B7A-43D3-8B79-37D633B846F1}">
                  <asvg:svgBlip xmlns:asvg="http://schemas.microsoft.com/office/drawing/2016/SVG/main" xmlns="" r:embed="rId10"/>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0">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1">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2"/>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3" action="ppaction://hlinksldjump"/>
              </a:rPr>
              <a:t>Trang</a:t>
            </a:r>
            <a:r>
              <a:rPr lang="en-US" sz="1600" dirty="0">
                <a:solidFill>
                  <a:srgbClr val="FFFFFF"/>
                </a:solidFill>
                <a:latin typeface="Faustina"/>
                <a:hlinkClick r:id="rId33" action="ppaction://hlinksldjump"/>
              </a:rPr>
              <a:t> </a:t>
            </a:r>
            <a:r>
              <a:rPr lang="en-US" sz="1600" dirty="0" err="1">
                <a:solidFill>
                  <a:srgbClr val="FFFFFF"/>
                </a:solidFill>
                <a:latin typeface="Faustina"/>
                <a:hlinkClick r:id="rId33"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4" action="ppaction://hlinksldjump"/>
              </a:rPr>
              <a:t>Nhân</a:t>
            </a:r>
            <a:r>
              <a:rPr lang="en-US" sz="1600" dirty="0">
                <a:solidFill>
                  <a:srgbClr val="FFFFFF"/>
                </a:solidFill>
                <a:latin typeface="Faustina"/>
                <a:hlinkClick r:id="rId34" action="ppaction://hlinksldjump"/>
              </a:rPr>
              <a:t> </a:t>
            </a:r>
            <a:r>
              <a:rPr lang="en-US" sz="1600" dirty="0" err="1">
                <a:solidFill>
                  <a:srgbClr val="FFFFFF"/>
                </a:solidFill>
                <a:latin typeface="Faustina"/>
                <a:hlinkClick r:id="rId34"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5" action="ppaction://hlinksldjump"/>
              </a:rPr>
              <a:t>Dịch</a:t>
            </a:r>
            <a:r>
              <a:rPr lang="en-US" sz="1600" dirty="0">
                <a:solidFill>
                  <a:srgbClr val="FFFFFF"/>
                </a:solidFill>
                <a:latin typeface="Faustina"/>
                <a:hlinkClick r:id="rId35" action="ppaction://hlinksldjump"/>
              </a:rPr>
              <a:t> </a:t>
            </a:r>
            <a:r>
              <a:rPr lang="en-US" sz="1600" dirty="0" err="1">
                <a:solidFill>
                  <a:srgbClr val="FFFFFF"/>
                </a:solidFill>
                <a:latin typeface="Faustina"/>
                <a:hlinkClick r:id="rId35"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36">
              <a:extLst>
                <a:ext uri="{96DAC541-7B7A-43D3-8B79-37D633B846F1}">
                  <asvg:svgBlip xmlns:asvg="http://schemas.microsoft.com/office/drawing/2016/SVG/main" xmlns="" r:embed="rId12"/>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37">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38">
              <a:extLst>
                <a:ext uri="{96DAC541-7B7A-43D3-8B79-37D633B846F1}">
                  <asvg:svgBlip xmlns:asvg="http://schemas.microsoft.com/office/drawing/2016/SVG/main" xmlns="" r:embed="rId20"/>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39">
              <a:alphaModFix amt="74000"/>
              <a:extLst>
                <a:ext uri="{96DAC541-7B7A-43D3-8B79-37D633B846F1}">
                  <asvg:svgBlip xmlns:asvg="http://schemas.microsoft.com/office/drawing/2016/SVG/main" xmlns="" r:embed="rId22"/>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0" action="ppaction://hlinksldjump"/>
              </a:rPr>
              <a:t>Đặt</a:t>
            </a:r>
            <a:r>
              <a:rPr lang="en-US" sz="1600" dirty="0">
                <a:solidFill>
                  <a:srgbClr val="FFFFFF"/>
                </a:solidFill>
                <a:latin typeface="Faustina"/>
                <a:hlinkClick r:id="rId40" action="ppaction://hlinksldjump"/>
              </a:rPr>
              <a:t> </a:t>
            </a:r>
            <a:r>
              <a:rPr lang="en-US" sz="1600" dirty="0" err="1">
                <a:solidFill>
                  <a:srgbClr val="FFFFFF"/>
                </a:solidFill>
                <a:latin typeface="Faustina"/>
                <a:hlinkClick r:id="rId4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1" action="ppaction://hlinksldjump"/>
              </a:rPr>
              <a:t>Phản</a:t>
            </a:r>
            <a:r>
              <a:rPr lang="en-US" sz="1600" dirty="0" smtClean="0">
                <a:solidFill>
                  <a:srgbClr val="FFFFFF"/>
                </a:solidFill>
                <a:latin typeface="Faustina"/>
                <a:hlinkClick r:id="rId41" action="ppaction://hlinksldjump"/>
              </a:rPr>
              <a:t> </a:t>
            </a:r>
            <a:r>
              <a:rPr lang="en-US" sz="1600" dirty="0" err="1" smtClean="0">
                <a:solidFill>
                  <a:srgbClr val="FFFFFF"/>
                </a:solidFill>
                <a:latin typeface="Faustina"/>
                <a:hlinkClick r:id="rId41" action="ppaction://hlinksldjump"/>
              </a:rPr>
              <a:t>hồi</a:t>
            </a:r>
            <a:endParaRPr lang="en-US" sz="1600" dirty="0">
              <a:solidFill>
                <a:srgbClr val="FFFFFF"/>
              </a:solidFill>
              <a:latin typeface="Faustina"/>
            </a:endParaRPr>
          </a:p>
        </p:txBody>
      </p:sp>
      <p:graphicFrame>
        <p:nvGraphicFramePr>
          <p:cNvPr id="85" name="Table 57"/>
          <p:cNvGraphicFramePr>
            <a:graphicFrameLocks noGrp="1"/>
          </p:cNvGraphicFramePr>
          <p:nvPr>
            <p:extLst>
              <p:ext uri="{D42A27DB-BD31-4B8C-83A1-F6EECF244321}">
                <p14:modId xmlns:p14="http://schemas.microsoft.com/office/powerpoint/2010/main" val="2987562266"/>
              </p:ext>
            </p:extLst>
          </p:nvPr>
        </p:nvGraphicFramePr>
        <p:xfrm>
          <a:off x="2908341" y="2503162"/>
          <a:ext cx="10465971" cy="4909788"/>
        </p:xfrm>
        <a:graphic>
          <a:graphicData uri="http://schemas.openxmlformats.org/drawingml/2006/table">
            <a:tbl>
              <a:tblPr/>
              <a:tblGrid>
                <a:gridCol w="673059">
                  <a:extLst>
                    <a:ext uri="{9D8B030D-6E8A-4147-A177-3AD203B41FA5}">
                      <a16:colId xmlns:a16="http://schemas.microsoft.com/office/drawing/2014/main" val="1492936209"/>
                    </a:ext>
                  </a:extLst>
                </a:gridCol>
                <a:gridCol w="1676400">
                  <a:extLst>
                    <a:ext uri="{9D8B030D-6E8A-4147-A177-3AD203B41FA5}">
                      <a16:colId xmlns:a16="http://schemas.microsoft.com/office/drawing/2014/main" val="20001"/>
                    </a:ext>
                  </a:extLst>
                </a:gridCol>
                <a:gridCol w="1254762">
                  <a:extLst>
                    <a:ext uri="{9D8B030D-6E8A-4147-A177-3AD203B41FA5}">
                      <a16:colId xmlns:a16="http://schemas.microsoft.com/office/drawing/2014/main" val="20002"/>
                    </a:ext>
                  </a:extLst>
                </a:gridCol>
                <a:gridCol w="1564638">
                  <a:extLst>
                    <a:ext uri="{9D8B030D-6E8A-4147-A177-3AD203B41FA5}">
                      <a16:colId xmlns:a16="http://schemas.microsoft.com/office/drawing/2014/main" val="20004"/>
                    </a:ext>
                  </a:extLst>
                </a:gridCol>
                <a:gridCol w="1524000">
                  <a:extLst>
                    <a:ext uri="{9D8B030D-6E8A-4147-A177-3AD203B41FA5}">
                      <a16:colId xmlns:a16="http://schemas.microsoft.com/office/drawing/2014/main" val="2892317108"/>
                    </a:ext>
                  </a:extLst>
                </a:gridCol>
                <a:gridCol w="1679805">
                  <a:extLst>
                    <a:ext uri="{9D8B030D-6E8A-4147-A177-3AD203B41FA5}">
                      <a16:colId xmlns:a16="http://schemas.microsoft.com/office/drawing/2014/main" val="20008"/>
                    </a:ext>
                  </a:extLst>
                </a:gridCol>
                <a:gridCol w="2093307">
                  <a:extLst>
                    <a:ext uri="{9D8B030D-6E8A-4147-A177-3AD203B41FA5}">
                      <a16:colId xmlns:a16="http://schemas.microsoft.com/office/drawing/2014/main" val="532149200"/>
                    </a:ext>
                  </a:extLst>
                </a:gridCol>
              </a:tblGrid>
              <a:tr h="818298">
                <a:tc>
                  <a:txBody>
                    <a:bodyPr/>
                    <a:lstStyle/>
                    <a:p>
                      <a:pPr marL="0" algn="ctr" defTabSz="685800" rtl="0" eaLnBrk="1" latinLnBrk="0" hangingPunct="1">
                        <a:lnSpc>
                          <a:spcPts val="2373"/>
                        </a:lnSpc>
                        <a:defRPr/>
                      </a:pPr>
                      <a:r>
                        <a:rPr lang="en-US" sz="1400" kern="1200" dirty="0" smtClean="0">
                          <a:solidFill>
                            <a:srgbClr val="FFFFFF"/>
                          </a:solidFill>
                          <a:latin typeface="Faustina Bold"/>
                          <a:ea typeface="+mn-ea"/>
                          <a:cs typeface="+mn-cs"/>
                        </a:rPr>
                        <a:t>STT</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Tên</a:t>
                      </a:r>
                      <a:r>
                        <a:rPr lang="en-US" sz="1400" dirty="0">
                          <a:solidFill>
                            <a:srgbClr val="FFFFFF"/>
                          </a:solidFill>
                          <a:latin typeface="Faustina Bold"/>
                        </a:rPr>
                        <a:t> </a:t>
                      </a:r>
                      <a:r>
                        <a:rPr lang="en-US" sz="1400" dirty="0" err="1">
                          <a:solidFill>
                            <a:srgbClr val="FFFFFF"/>
                          </a:solidFill>
                          <a:latin typeface="Faustina Bold"/>
                        </a:rPr>
                        <a:t>khách</a:t>
                      </a:r>
                      <a:r>
                        <a:rPr lang="en-US" sz="1400" dirty="0">
                          <a:solidFill>
                            <a:srgbClr val="FFFFFF"/>
                          </a:solidFill>
                          <a:latin typeface="Faustina Bold"/>
                        </a:rPr>
                        <a:t> </a:t>
                      </a:r>
                      <a:r>
                        <a:rPr lang="en-US" sz="1400" dirty="0" err="1">
                          <a:solidFill>
                            <a:srgbClr val="FFFFFF"/>
                          </a:solidFill>
                          <a:latin typeface="Faustina Bold"/>
                        </a:rPr>
                        <a:t>hàng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SĐT </a:t>
                      </a:r>
                      <a:r>
                        <a:rPr lang="en-US" sz="1400" dirty="0" smtClean="0">
                          <a:solidFill>
                            <a:srgbClr val="FFFFFF"/>
                          </a:solidFill>
                          <a:latin typeface="Faustina Bold"/>
                        </a:rPr>
                        <a:t>KH</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Ngày</a:t>
                      </a:r>
                      <a:r>
                        <a:rPr lang="en-US" sz="1400" baseline="0" dirty="0" smtClean="0">
                          <a:solidFill>
                            <a:srgbClr val="FFFFFF"/>
                          </a:solidFill>
                          <a:latin typeface="Faustina Bold"/>
                        </a:rPr>
                        <a:t> </a:t>
                      </a:r>
                      <a:r>
                        <a:rPr lang="en-US" sz="1400" baseline="0" dirty="0" err="1" smtClean="0">
                          <a:solidFill>
                            <a:srgbClr val="FFFFFF"/>
                          </a:solidFill>
                          <a:latin typeface="Faustina Bold"/>
                        </a:rPr>
                        <a:t>đặt</a:t>
                      </a:r>
                      <a:r>
                        <a:rPr lang="en-US" sz="1400" baseline="0" dirty="0" smtClean="0">
                          <a:solidFill>
                            <a:srgbClr val="FFFFFF"/>
                          </a:solidFill>
                          <a:latin typeface="Faustina Bold"/>
                        </a:rPr>
                        <a:t> </a:t>
                      </a:r>
                      <a:r>
                        <a:rPr lang="en-US" sz="1400" baseline="0" dirty="0" err="1" smtClean="0">
                          <a:solidFill>
                            <a:srgbClr val="FFFFFF"/>
                          </a:solidFill>
                          <a:latin typeface="Faustina Bold"/>
                        </a:rPr>
                        <a:t>phòng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400" kern="1200" dirty="0" err="1" smtClean="0">
                          <a:solidFill>
                            <a:srgbClr val="FFFFFF"/>
                          </a:solidFill>
                          <a:latin typeface="Faustina Bold"/>
                          <a:ea typeface="+mn-ea"/>
                          <a:cs typeface="+mn-cs"/>
                        </a:rPr>
                        <a:t>Ngày</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trả</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phòng</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Tổng</a:t>
                      </a:r>
                      <a:r>
                        <a:rPr lang="en-US" sz="1400" dirty="0" smtClean="0">
                          <a:solidFill>
                            <a:srgbClr val="FFFFFF"/>
                          </a:solidFill>
                          <a:latin typeface="Faustina Bold"/>
                        </a:rPr>
                        <a:t> </a:t>
                      </a:r>
                      <a:r>
                        <a:rPr lang="en-US" sz="1400" dirty="0" err="1">
                          <a:solidFill>
                            <a:srgbClr val="FFFFFF"/>
                          </a:solidFill>
                          <a:latin typeface="Faustina Bold"/>
                        </a:rPr>
                        <a:t>tiền</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kern="1200" dirty="0" smtClean="0">
                          <a:solidFill>
                            <a:srgbClr val="FFFFFF"/>
                          </a:solidFill>
                          <a:latin typeface="Faustina Bold"/>
                          <a:ea typeface="+mn-ea"/>
                          <a:cs typeface="+mn-cs"/>
                        </a:rPr>
                        <a:t>Thao</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tác</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Lorem</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Ipsum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0973628656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25/21/2023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5.230.000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Isaac</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Newton</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0387483738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21/12/2023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25/12/2023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3.567.890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818298">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Mike</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Miller</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0937472385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12.345.000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Văn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0337846474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19/12/2023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21/12/2023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23.345.000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ja-JP" alt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钟离 </a:t>
                      </a:r>
                      <a:r>
                        <a:rPr lang="en-US" altLang="ja-JP"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Zhongli</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0923763646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10/12/2023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182.000.000</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pSp>
        <p:nvGrpSpPr>
          <p:cNvPr id="15" name="Group 14"/>
          <p:cNvGrpSpPr/>
          <p:nvPr/>
        </p:nvGrpSpPr>
        <p:grpSpPr>
          <a:xfrm>
            <a:off x="11887200" y="3439465"/>
            <a:ext cx="943056" cy="472539"/>
            <a:chOff x="8106157" y="8854438"/>
            <a:chExt cx="943056" cy="472539"/>
          </a:xfrm>
        </p:grpSpPr>
        <p:sp>
          <p:nvSpPr>
            <p:cNvPr id="87" name="Rectangle 86"/>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p:cNvPicPr>
              <a:picLocks noChangeAspect="1"/>
            </p:cNvPicPr>
            <p:nvPr/>
          </p:nvPicPr>
          <p:blipFill>
            <a:blip r:embed="rId42" cstate="print">
              <a:lum bright="70000" contrast="-70000"/>
              <a:extLst>
                <a:ext uri="{BEBA8EAE-BF5A-486C-A8C5-ECC9F3942E4B}">
                  <a14:imgProps xmlns:a14="http://schemas.microsoft.com/office/drawing/2010/main">
                    <a14:imgLayer r:embed="rId43">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89" name="Rectangle 88"/>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4" cstate="print">
              <a:lum bright="70000" contrast="-70000"/>
              <a:extLst>
                <a:ext uri="{BEBA8EAE-BF5A-486C-A8C5-ECC9F3942E4B}">
                  <a14:imgProps xmlns:a14="http://schemas.microsoft.com/office/drawing/2010/main">
                    <a14:imgLayer r:embed="rId45">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91" name="Group 90"/>
          <p:cNvGrpSpPr/>
          <p:nvPr/>
        </p:nvGrpSpPr>
        <p:grpSpPr>
          <a:xfrm>
            <a:off x="11868335" y="4295580"/>
            <a:ext cx="943056" cy="472539"/>
            <a:chOff x="8106157" y="8854438"/>
            <a:chExt cx="943056" cy="472539"/>
          </a:xfrm>
        </p:grpSpPr>
        <p:sp>
          <p:nvSpPr>
            <p:cNvPr id="92" name="Rectangle 91"/>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p:cNvPicPr>
              <a:picLocks noChangeAspect="1"/>
            </p:cNvPicPr>
            <p:nvPr/>
          </p:nvPicPr>
          <p:blipFill>
            <a:blip r:embed="rId42" cstate="print">
              <a:lum bright="70000" contrast="-70000"/>
              <a:extLst>
                <a:ext uri="{BEBA8EAE-BF5A-486C-A8C5-ECC9F3942E4B}">
                  <a14:imgProps xmlns:a14="http://schemas.microsoft.com/office/drawing/2010/main">
                    <a14:imgLayer r:embed="rId43">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94" name="Rectangle 93"/>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44" cstate="print">
              <a:lum bright="70000" contrast="-70000"/>
              <a:extLst>
                <a:ext uri="{BEBA8EAE-BF5A-486C-A8C5-ECC9F3942E4B}">
                  <a14:imgProps xmlns:a14="http://schemas.microsoft.com/office/drawing/2010/main">
                    <a14:imgLayer r:embed="rId45">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96" name="Group 95"/>
          <p:cNvGrpSpPr/>
          <p:nvPr/>
        </p:nvGrpSpPr>
        <p:grpSpPr>
          <a:xfrm>
            <a:off x="11868335" y="5114835"/>
            <a:ext cx="943056" cy="472539"/>
            <a:chOff x="8106157" y="8854438"/>
            <a:chExt cx="943056" cy="472539"/>
          </a:xfrm>
        </p:grpSpPr>
        <p:sp>
          <p:nvSpPr>
            <p:cNvPr id="97" name="Rectangle 96"/>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42" cstate="print">
              <a:lum bright="70000" contrast="-70000"/>
              <a:extLst>
                <a:ext uri="{BEBA8EAE-BF5A-486C-A8C5-ECC9F3942E4B}">
                  <a14:imgProps xmlns:a14="http://schemas.microsoft.com/office/drawing/2010/main">
                    <a14:imgLayer r:embed="rId43">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99" name="Rectangle 98"/>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a:picLocks noChangeAspect="1"/>
            </p:cNvPicPr>
            <p:nvPr/>
          </p:nvPicPr>
          <p:blipFill>
            <a:blip r:embed="rId44" cstate="print">
              <a:lum bright="70000" contrast="-70000"/>
              <a:extLst>
                <a:ext uri="{BEBA8EAE-BF5A-486C-A8C5-ECC9F3942E4B}">
                  <a14:imgProps xmlns:a14="http://schemas.microsoft.com/office/drawing/2010/main">
                    <a14:imgLayer r:embed="rId45">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101" name="Group 100"/>
          <p:cNvGrpSpPr/>
          <p:nvPr/>
        </p:nvGrpSpPr>
        <p:grpSpPr>
          <a:xfrm>
            <a:off x="11882587" y="5919928"/>
            <a:ext cx="943056" cy="472539"/>
            <a:chOff x="8106157" y="8854438"/>
            <a:chExt cx="943056" cy="472539"/>
          </a:xfrm>
        </p:grpSpPr>
        <p:sp>
          <p:nvSpPr>
            <p:cNvPr id="102" name="Rectangle 101"/>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p:cNvPicPr>
              <a:picLocks noChangeAspect="1"/>
            </p:cNvPicPr>
            <p:nvPr/>
          </p:nvPicPr>
          <p:blipFill>
            <a:blip r:embed="rId42" cstate="print">
              <a:lum bright="70000" contrast="-70000"/>
              <a:extLst>
                <a:ext uri="{BEBA8EAE-BF5A-486C-A8C5-ECC9F3942E4B}">
                  <a14:imgProps xmlns:a14="http://schemas.microsoft.com/office/drawing/2010/main">
                    <a14:imgLayer r:embed="rId43">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105" name="Rectangle 104"/>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44" cstate="print">
              <a:lum bright="70000" contrast="-70000"/>
              <a:extLst>
                <a:ext uri="{BEBA8EAE-BF5A-486C-A8C5-ECC9F3942E4B}">
                  <a14:imgProps xmlns:a14="http://schemas.microsoft.com/office/drawing/2010/main">
                    <a14:imgLayer r:embed="rId45">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107" name="Group 106"/>
          <p:cNvGrpSpPr/>
          <p:nvPr/>
        </p:nvGrpSpPr>
        <p:grpSpPr>
          <a:xfrm>
            <a:off x="11887200" y="6776043"/>
            <a:ext cx="943056" cy="472539"/>
            <a:chOff x="8106157" y="8854438"/>
            <a:chExt cx="943056" cy="472539"/>
          </a:xfrm>
        </p:grpSpPr>
        <p:sp>
          <p:nvSpPr>
            <p:cNvPr id="108" name="Rectangle 107">
              <a:hlinkClick r:id="rId46" action="ppaction://hlinksldjump"/>
            </p:cNvPr>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9" name="Picture 108">
              <a:hlinkClick r:id="rId46" action="ppaction://hlinksldjump"/>
            </p:cNvPr>
            <p:cNvPicPr>
              <a:picLocks noChangeAspect="1"/>
            </p:cNvPicPr>
            <p:nvPr/>
          </p:nvPicPr>
          <p:blipFill>
            <a:blip r:embed="rId42" cstate="print">
              <a:lum bright="70000" contrast="-70000"/>
              <a:extLst>
                <a:ext uri="{BEBA8EAE-BF5A-486C-A8C5-ECC9F3942E4B}">
                  <a14:imgProps xmlns:a14="http://schemas.microsoft.com/office/drawing/2010/main">
                    <a14:imgLayer r:embed="rId43">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110" name="Rectangle 109">
              <a:hlinkClick r:id="rId47" action="ppaction://hlinksldjump"/>
            </p:cNvPr>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110">
              <a:hlinkClick r:id="rId47" action="ppaction://hlinksldjump"/>
            </p:cNvPr>
            <p:cNvPicPr>
              <a:picLocks noChangeAspect="1"/>
            </p:cNvPicPr>
            <p:nvPr/>
          </p:nvPicPr>
          <p:blipFill>
            <a:blip r:embed="rId44" cstate="print">
              <a:lum bright="70000" contrast="-70000"/>
              <a:extLst>
                <a:ext uri="{BEBA8EAE-BF5A-486C-A8C5-ECC9F3942E4B}">
                  <a14:imgProps xmlns:a14="http://schemas.microsoft.com/office/drawing/2010/main">
                    <a14:imgLayer r:embed="rId45">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sp>
        <p:nvSpPr>
          <p:cNvPr id="112" name="Freeform 40"/>
          <p:cNvSpPr/>
          <p:nvPr/>
        </p:nvSpPr>
        <p:spPr>
          <a:xfrm>
            <a:off x="12080430" y="7765156"/>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13" name="TextBox 41"/>
          <p:cNvSpPr txBox="1"/>
          <p:nvPr/>
        </p:nvSpPr>
        <p:spPr>
          <a:xfrm>
            <a:off x="12080431" y="7765156"/>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14" name="Freeform 40"/>
          <p:cNvSpPr/>
          <p:nvPr/>
        </p:nvSpPr>
        <p:spPr>
          <a:xfrm>
            <a:off x="11629052" y="7765156"/>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15" name="Rectangle 114"/>
          <p:cNvSpPr/>
          <p:nvPr/>
        </p:nvSpPr>
        <p:spPr>
          <a:xfrm>
            <a:off x="11702052" y="7785769"/>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16" name="Freeform 40">
            <a:hlinkClick r:id="rId33" action="ppaction://hlinksldjump"/>
          </p:cNvPr>
          <p:cNvSpPr/>
          <p:nvPr/>
        </p:nvSpPr>
        <p:spPr>
          <a:xfrm>
            <a:off x="10255463" y="7752137"/>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17" name="TextBox 41">
            <a:hlinkClick r:id="rId33" action="ppaction://hlinksldjump"/>
          </p:cNvPr>
          <p:cNvSpPr txBox="1"/>
          <p:nvPr/>
        </p:nvSpPr>
        <p:spPr>
          <a:xfrm>
            <a:off x="10255464" y="7759668"/>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spTree>
    <p:extLst>
      <p:ext uri="{BB962C8B-B14F-4D97-AF65-F5344CB8AC3E}">
        <p14:creationId xmlns:p14="http://schemas.microsoft.com/office/powerpoint/2010/main" val="11980058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childTnLst>
        </p:cTn>
      </p:par>
    </p:tnLst>
    <p:bldLst>
      <p:bldP spid="67" grpId="0"/>
      <p:bldP spid="82" grpId="0"/>
      <p:bldP spid="83" grpId="0"/>
      <p:bldP spid="8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Rectangle 1"/>
          <p:cNvSpPr/>
          <p:nvPr/>
        </p:nvSpPr>
        <p:spPr>
          <a:xfrm>
            <a:off x="2819400" y="2969921"/>
            <a:ext cx="9906000" cy="2207231"/>
          </a:xfrm>
          <a:prstGeom prst="rect">
            <a:avLst/>
          </a:prstGeom>
          <a:solidFill>
            <a:schemeClr val="bg1">
              <a:lumMod val="95000"/>
            </a:schemeClr>
          </a:solidFill>
          <a:ln>
            <a:noFill/>
          </a:ln>
          <a:effectLst>
            <a:glow rad="63500">
              <a:schemeClr val="bg1">
                <a:lumMod val="6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sp>
        <p:nvSpPr>
          <p:cNvPr id="79" name="TextBox 79"/>
          <p:cNvSpPr txBox="1"/>
          <p:nvPr/>
        </p:nvSpPr>
        <p:spPr>
          <a:xfrm>
            <a:off x="3761209" y="1800130"/>
            <a:ext cx="4029886" cy="390107"/>
          </a:xfrm>
          <a:prstGeom prst="rect">
            <a:avLst/>
          </a:prstGeom>
        </p:spPr>
        <p:txBody>
          <a:bodyPr wrap="square" lIns="0" tIns="0" rIns="0" bIns="0" rtlCol="0" anchor="t">
            <a:spAutoFit/>
          </a:bodyPr>
          <a:lstStyle/>
          <a:p>
            <a:pPr>
              <a:lnSpc>
                <a:spcPts val="3361"/>
              </a:lnSpc>
              <a:spcBef>
                <a:spcPct val="0"/>
              </a:spcBef>
            </a:pPr>
            <a:r>
              <a:rPr lang="en-US" sz="2400" dirty="0" smtClean="0">
                <a:solidFill>
                  <a:srgbClr val="272727"/>
                </a:solidFill>
                <a:latin typeface="Faustina Bold"/>
              </a:rPr>
              <a:t>Chi </a:t>
            </a:r>
            <a:r>
              <a:rPr lang="en-US" sz="2400" dirty="0" err="1" smtClean="0">
                <a:solidFill>
                  <a:srgbClr val="272727"/>
                </a:solidFill>
                <a:latin typeface="Faustina Bold"/>
              </a:rPr>
              <a:t>tiết</a:t>
            </a:r>
            <a:r>
              <a:rPr lang="en-US" sz="2400" dirty="0" smtClean="0">
                <a:solidFill>
                  <a:srgbClr val="272727"/>
                </a:solidFill>
                <a:latin typeface="Faustina Bold"/>
              </a:rPr>
              <a:t> </a:t>
            </a:r>
            <a:r>
              <a:rPr lang="en-US" sz="2400" dirty="0" err="1" smtClean="0">
                <a:solidFill>
                  <a:srgbClr val="272727"/>
                </a:solidFill>
                <a:latin typeface="Faustina Bold"/>
              </a:rPr>
              <a:t>đơn</a:t>
            </a:r>
            <a:r>
              <a:rPr lang="en-US" sz="2400" dirty="0" smtClean="0">
                <a:solidFill>
                  <a:srgbClr val="272727"/>
                </a:solidFill>
                <a:latin typeface="Faustina Bold"/>
              </a:rPr>
              <a:t> </a:t>
            </a:r>
            <a:r>
              <a:rPr lang="en-US" sz="2400" dirty="0" err="1" smtClean="0">
                <a:solidFill>
                  <a:srgbClr val="272727"/>
                </a:solidFill>
                <a:latin typeface="Faustina Bold"/>
              </a:rPr>
              <a:t>đặt</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4" action="ppaction://hlinksldjump"/>
              </a:rPr>
              <a:t>Loại</a:t>
            </a:r>
            <a:r>
              <a:rPr lang="en-US" sz="1400" dirty="0" smtClean="0">
                <a:solidFill>
                  <a:schemeClr val="bg1">
                    <a:lumMod val="85000"/>
                  </a:schemeClr>
                </a:solidFill>
                <a:latin typeface="Faustina"/>
                <a:hlinkClick r:id="rId24" action="ppaction://hlinksldjump"/>
              </a:rPr>
              <a:t> </a:t>
            </a:r>
            <a:r>
              <a:rPr lang="en-US" sz="1400" dirty="0" err="1" smtClean="0">
                <a:solidFill>
                  <a:schemeClr val="bg1">
                    <a:lumMod val="85000"/>
                  </a:schemeClr>
                </a:solidFill>
                <a:latin typeface="Faustina"/>
                <a:hlinkClick r:id="rId24"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5" action="ppaction://hlinksldjump"/>
              </a:rPr>
              <a:t>Danh</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sách</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26"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27">
              <a:extLst>
                <a:ext uri="{96DAC541-7B7A-43D3-8B79-37D633B846F1}">
                  <asvg:svgBlip xmlns:asvg="http://schemas.microsoft.com/office/drawing/2016/SVG/main" xmlns="" r:embed="rId6"/>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28">
              <a:extLst>
                <a:ext uri="{96DAC541-7B7A-43D3-8B79-37D633B846F1}">
                  <asvg:svgBlip xmlns:asvg="http://schemas.microsoft.com/office/drawing/2016/SVG/main" xmlns="" r:embed="rId8"/>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29">
              <a:extLst>
                <a:ext uri="{96DAC541-7B7A-43D3-8B79-37D633B846F1}">
                  <asvg:svgBlip xmlns:asvg="http://schemas.microsoft.com/office/drawing/2016/SVG/main" xmlns="" r:embed="rId10"/>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0">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1">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2"/>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3" action="ppaction://hlinksldjump"/>
              </a:rPr>
              <a:t>Trang</a:t>
            </a:r>
            <a:r>
              <a:rPr lang="en-US" sz="1600" dirty="0">
                <a:solidFill>
                  <a:srgbClr val="FFFFFF"/>
                </a:solidFill>
                <a:latin typeface="Faustina"/>
                <a:hlinkClick r:id="rId33" action="ppaction://hlinksldjump"/>
              </a:rPr>
              <a:t> </a:t>
            </a:r>
            <a:r>
              <a:rPr lang="en-US" sz="1600" dirty="0" err="1">
                <a:solidFill>
                  <a:srgbClr val="FFFFFF"/>
                </a:solidFill>
                <a:latin typeface="Faustina"/>
                <a:hlinkClick r:id="rId33"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4" action="ppaction://hlinksldjump"/>
              </a:rPr>
              <a:t>Nhân</a:t>
            </a:r>
            <a:r>
              <a:rPr lang="en-US" sz="1600" dirty="0">
                <a:solidFill>
                  <a:srgbClr val="FFFFFF"/>
                </a:solidFill>
                <a:latin typeface="Faustina"/>
                <a:hlinkClick r:id="rId34" action="ppaction://hlinksldjump"/>
              </a:rPr>
              <a:t> </a:t>
            </a:r>
            <a:r>
              <a:rPr lang="en-US" sz="1600" dirty="0" err="1">
                <a:solidFill>
                  <a:srgbClr val="FFFFFF"/>
                </a:solidFill>
                <a:latin typeface="Faustina"/>
                <a:hlinkClick r:id="rId34"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5" action="ppaction://hlinksldjump"/>
              </a:rPr>
              <a:t>Dịch</a:t>
            </a:r>
            <a:r>
              <a:rPr lang="en-US" sz="1600" dirty="0">
                <a:solidFill>
                  <a:srgbClr val="FFFFFF"/>
                </a:solidFill>
                <a:latin typeface="Faustina"/>
                <a:hlinkClick r:id="rId35" action="ppaction://hlinksldjump"/>
              </a:rPr>
              <a:t> </a:t>
            </a:r>
            <a:r>
              <a:rPr lang="en-US" sz="1600" dirty="0" err="1">
                <a:solidFill>
                  <a:srgbClr val="FFFFFF"/>
                </a:solidFill>
                <a:latin typeface="Faustina"/>
                <a:hlinkClick r:id="rId35"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36">
              <a:extLst>
                <a:ext uri="{96DAC541-7B7A-43D3-8B79-37D633B846F1}">
                  <asvg:svgBlip xmlns:asvg="http://schemas.microsoft.com/office/drawing/2016/SVG/main" xmlns="" r:embed="rId12"/>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37">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38">
              <a:extLst>
                <a:ext uri="{96DAC541-7B7A-43D3-8B79-37D633B846F1}">
                  <asvg:svgBlip xmlns:asvg="http://schemas.microsoft.com/office/drawing/2016/SVG/main" xmlns="" r:embed="rId20"/>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39">
              <a:alphaModFix amt="74000"/>
              <a:extLst>
                <a:ext uri="{96DAC541-7B7A-43D3-8B79-37D633B846F1}">
                  <asvg:svgBlip xmlns:asvg="http://schemas.microsoft.com/office/drawing/2016/SVG/main" xmlns="" r:embed="rId22"/>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0" action="ppaction://hlinksldjump"/>
              </a:rPr>
              <a:t>Đặt</a:t>
            </a:r>
            <a:r>
              <a:rPr lang="en-US" sz="1600" dirty="0">
                <a:solidFill>
                  <a:srgbClr val="FFFFFF"/>
                </a:solidFill>
                <a:latin typeface="Faustina"/>
                <a:hlinkClick r:id="rId40" action="ppaction://hlinksldjump"/>
              </a:rPr>
              <a:t> </a:t>
            </a:r>
            <a:r>
              <a:rPr lang="en-US" sz="1600" dirty="0" err="1">
                <a:solidFill>
                  <a:srgbClr val="FFFFFF"/>
                </a:solidFill>
                <a:latin typeface="Faustina"/>
                <a:hlinkClick r:id="rId4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1" action="ppaction://hlinksldjump"/>
              </a:rPr>
              <a:t>Phản</a:t>
            </a:r>
            <a:r>
              <a:rPr lang="en-US" sz="1600" dirty="0" smtClean="0">
                <a:solidFill>
                  <a:srgbClr val="FFFFFF"/>
                </a:solidFill>
                <a:latin typeface="Faustina"/>
                <a:hlinkClick r:id="rId41" action="ppaction://hlinksldjump"/>
              </a:rPr>
              <a:t> </a:t>
            </a:r>
            <a:r>
              <a:rPr lang="en-US" sz="1600" dirty="0" err="1" smtClean="0">
                <a:solidFill>
                  <a:srgbClr val="FFFFFF"/>
                </a:solidFill>
                <a:latin typeface="Faustina"/>
                <a:hlinkClick r:id="rId41" action="ppaction://hlinksldjump"/>
              </a:rPr>
              <a:t>hồi</a:t>
            </a:r>
            <a:endParaRPr lang="en-US" sz="1600" dirty="0">
              <a:solidFill>
                <a:srgbClr val="FFFFFF"/>
              </a:solidFill>
              <a:latin typeface="Faustina"/>
            </a:endParaRPr>
          </a:p>
        </p:txBody>
      </p:sp>
      <p:sp>
        <p:nvSpPr>
          <p:cNvPr id="69" name="TextBox 81"/>
          <p:cNvSpPr txBox="1"/>
          <p:nvPr/>
        </p:nvSpPr>
        <p:spPr>
          <a:xfrm>
            <a:off x="2967153" y="2522580"/>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Thông</a:t>
            </a:r>
            <a:r>
              <a:rPr lang="en-US" sz="2000" dirty="0" smtClean="0">
                <a:solidFill>
                  <a:srgbClr val="272727"/>
                </a:solidFill>
                <a:latin typeface="Faustina Bold"/>
              </a:rPr>
              <a:t> tin </a:t>
            </a:r>
            <a:r>
              <a:rPr lang="en-US" sz="2000" dirty="0" err="1" smtClean="0">
                <a:solidFill>
                  <a:srgbClr val="272727"/>
                </a:solidFill>
                <a:latin typeface="Faustina Bold"/>
              </a:rPr>
              <a:t>khách</a:t>
            </a:r>
            <a:r>
              <a:rPr lang="en-US" sz="2000" dirty="0" smtClean="0">
                <a:solidFill>
                  <a:srgbClr val="272727"/>
                </a:solidFill>
                <a:latin typeface="Faustina Bold"/>
              </a:rPr>
              <a:t> </a:t>
            </a:r>
            <a:r>
              <a:rPr lang="en-US" sz="2000" dirty="0" err="1" smtClean="0">
                <a:solidFill>
                  <a:srgbClr val="272727"/>
                </a:solidFill>
                <a:latin typeface="Faustina Bold"/>
              </a:rPr>
              <a:t>hàng</a:t>
            </a:r>
            <a:endParaRPr lang="en-US" sz="2000" dirty="0">
              <a:solidFill>
                <a:srgbClr val="272727"/>
              </a:solidFill>
              <a:latin typeface="Faustina Bold"/>
            </a:endParaRPr>
          </a:p>
        </p:txBody>
      </p:sp>
      <p:sp>
        <p:nvSpPr>
          <p:cNvPr id="70" name="TextBox 81"/>
          <p:cNvSpPr txBox="1"/>
          <p:nvPr/>
        </p:nvSpPr>
        <p:spPr>
          <a:xfrm>
            <a:off x="2967153" y="3083962"/>
            <a:ext cx="3816047" cy="2059538"/>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Họ</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tên</a:t>
            </a:r>
            <a:r>
              <a:rPr lang="en-US" dirty="0" smtClean="0">
                <a:solidFill>
                  <a:schemeClr val="tx2">
                    <a:lumMod val="50000"/>
                  </a:schemeClr>
                </a:solidFill>
                <a:latin typeface="Faustina" panose="020B0604020202020204" charset="0"/>
              </a:rPr>
              <a:t>: </a:t>
            </a:r>
            <a:r>
              <a:rPr lang="ja-JP" altLang="en-US" dirty="0">
                <a:solidFill>
                  <a:schemeClr val="tx2">
                    <a:lumMod val="50000"/>
                  </a:schemeClr>
                </a:solidFill>
                <a:latin typeface="Faustina" panose="020B0604020202020204" charset="0"/>
              </a:rPr>
              <a:t>钟离 </a:t>
            </a:r>
            <a:r>
              <a:rPr lang="en-US" dirty="0" smtClean="0">
                <a:solidFill>
                  <a:schemeClr val="tx2">
                    <a:lumMod val="50000"/>
                  </a:schemeClr>
                </a:solidFill>
                <a:latin typeface="Faustina" panose="020B0604020202020204" charset="0"/>
              </a:rPr>
              <a:t>Zhongli</a:t>
            </a:r>
            <a:endParaRPr lang="en-US" dirty="0">
              <a:solidFill>
                <a:schemeClr val="tx2">
                  <a:lumMod val="50000"/>
                </a:schemeClr>
              </a:solidFill>
              <a:latin typeface="Faustina" panose="020B0604020202020204" charset="0"/>
            </a:endParaRPr>
          </a:p>
          <a:p>
            <a:pPr>
              <a:lnSpc>
                <a:spcPct val="200000"/>
              </a:lnSpc>
              <a:spcBef>
                <a:spcPct val="0"/>
              </a:spcBef>
            </a:pPr>
            <a:r>
              <a:rPr lang="en-US" dirty="0" smtClean="0">
                <a:solidFill>
                  <a:schemeClr val="tx2">
                    <a:lumMod val="50000"/>
                  </a:schemeClr>
                </a:solidFill>
                <a:latin typeface="Faustina" panose="020B0604020202020204" charset="0"/>
              </a:rPr>
              <a:t> </a:t>
            </a:r>
            <a:r>
              <a:rPr lang="en-US" dirty="0" smtClean="0">
                <a:solidFill>
                  <a:schemeClr val="tx2">
                    <a:lumMod val="50000"/>
                  </a:schemeClr>
                </a:solidFill>
                <a:latin typeface="Faustina" panose="020B0604020202020204" charset="0"/>
              </a:rPr>
              <a:t>Email: moramaker@gmail.com</a:t>
            </a:r>
          </a:p>
          <a:p>
            <a:pPr>
              <a:lnSpc>
                <a:spcPct val="200000"/>
              </a:lnSpc>
              <a:spcBef>
                <a:spcPct val="0"/>
              </a:spcBef>
            </a:pPr>
            <a:r>
              <a:rPr lang="en-US" dirty="0" err="1">
                <a:solidFill>
                  <a:schemeClr val="tx2">
                    <a:lumMod val="50000"/>
                  </a:schemeClr>
                </a:solidFill>
                <a:latin typeface="Faustina" panose="020B0604020202020204" charset="0"/>
              </a:rPr>
              <a:t>Số</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điện</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thoại</a:t>
            </a:r>
            <a:r>
              <a:rPr lang="en-US" dirty="0">
                <a:solidFill>
                  <a:schemeClr val="tx2">
                    <a:lumMod val="50000"/>
                  </a:schemeClr>
                </a:solidFill>
                <a:latin typeface="Faustina" panose="020B0604020202020204" charset="0"/>
              </a:rPr>
              <a:t>: 0923763646</a:t>
            </a:r>
          </a:p>
          <a:p>
            <a:pPr>
              <a:lnSpc>
                <a:spcPct val="200000"/>
              </a:lnSpc>
              <a:spcBef>
                <a:spcPct val="0"/>
              </a:spcBef>
            </a:pPr>
            <a:r>
              <a:rPr lang="en-US" dirty="0" err="1" smtClean="0">
                <a:solidFill>
                  <a:schemeClr val="tx2">
                    <a:lumMod val="50000"/>
                  </a:schemeClr>
                </a:solidFill>
                <a:latin typeface="Faustina" panose="020B0604020202020204" charset="0"/>
              </a:rPr>
              <a:t>Số</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người</a:t>
            </a:r>
            <a:r>
              <a:rPr lang="en-US" dirty="0" smtClean="0">
                <a:solidFill>
                  <a:schemeClr val="tx2">
                    <a:lumMod val="50000"/>
                  </a:schemeClr>
                </a:solidFill>
                <a:latin typeface="Faustina" panose="020B0604020202020204" charset="0"/>
              </a:rPr>
              <a:t>: 5</a:t>
            </a:r>
            <a:endParaRPr lang="en-US" dirty="0" smtClean="0">
              <a:solidFill>
                <a:schemeClr val="tx2">
                  <a:lumMod val="50000"/>
                </a:schemeClr>
              </a:solidFill>
              <a:latin typeface="Faustina" panose="020B0604020202020204" charset="0"/>
            </a:endParaRPr>
          </a:p>
        </p:txBody>
      </p:sp>
      <p:sp>
        <p:nvSpPr>
          <p:cNvPr id="71" name="TextBox 81"/>
          <p:cNvSpPr txBox="1"/>
          <p:nvPr/>
        </p:nvSpPr>
        <p:spPr>
          <a:xfrm>
            <a:off x="7791095" y="3088423"/>
            <a:ext cx="3816047" cy="1505540"/>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Ngày</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đặt</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r>
              <a:rPr lang="en-US" dirty="0">
                <a:solidFill>
                  <a:schemeClr val="tx2">
                    <a:lumMod val="50000"/>
                  </a:schemeClr>
                </a:solidFill>
                <a:latin typeface="Faustina" panose="020B0604020202020204" charset="0"/>
              </a:rPr>
              <a:t>: 10/12/2023</a:t>
            </a:r>
          </a:p>
          <a:p>
            <a:pPr>
              <a:lnSpc>
                <a:spcPct val="200000"/>
              </a:lnSpc>
              <a:spcBef>
                <a:spcPct val="0"/>
              </a:spcBef>
            </a:pPr>
            <a:r>
              <a:rPr lang="en-US" dirty="0" err="1">
                <a:solidFill>
                  <a:schemeClr val="tx2">
                    <a:lumMod val="50000"/>
                  </a:schemeClr>
                </a:solidFill>
                <a:latin typeface="Faustina" panose="020B0604020202020204" charset="0"/>
              </a:rPr>
              <a:t>Ngày</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trả</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phòng</a:t>
            </a:r>
            <a:r>
              <a:rPr lang="en-US" dirty="0">
                <a:solidFill>
                  <a:schemeClr val="tx2">
                    <a:lumMod val="50000"/>
                  </a:schemeClr>
                </a:solidFill>
                <a:latin typeface="Faustina" panose="020B0604020202020204" charset="0"/>
              </a:rPr>
              <a:t>: </a:t>
            </a:r>
            <a:r>
              <a:rPr lang="en-US" dirty="0" smtClean="0">
                <a:solidFill>
                  <a:schemeClr val="tx2">
                    <a:lumMod val="50000"/>
                  </a:schemeClr>
                </a:solidFill>
                <a:latin typeface="Faustina" panose="020B0604020202020204" charset="0"/>
              </a:rPr>
              <a:t>20/12/2023</a:t>
            </a:r>
          </a:p>
          <a:p>
            <a:pPr>
              <a:lnSpc>
                <a:spcPct val="200000"/>
              </a:lnSpc>
              <a:spcBef>
                <a:spcPct val="0"/>
              </a:spcBef>
            </a:pPr>
            <a:r>
              <a:rPr lang="en-US" dirty="0" err="1">
                <a:solidFill>
                  <a:schemeClr val="tx2">
                    <a:lumMod val="50000"/>
                  </a:schemeClr>
                </a:solidFill>
                <a:latin typeface="Faustina" panose="020B0604020202020204" charset="0"/>
              </a:rPr>
              <a:t>Tổng</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số</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tiền</a:t>
            </a:r>
            <a:r>
              <a:rPr lang="en-US" dirty="0">
                <a:solidFill>
                  <a:schemeClr val="tx2">
                    <a:lumMod val="50000"/>
                  </a:schemeClr>
                </a:solidFill>
                <a:latin typeface="Faustina" panose="020B0604020202020204" charset="0"/>
              </a:rPr>
              <a:t>: </a:t>
            </a:r>
            <a:r>
              <a:rPr lang="en-US" dirty="0" smtClean="0">
                <a:solidFill>
                  <a:schemeClr val="tx2">
                    <a:lumMod val="50000"/>
                  </a:schemeClr>
                </a:solidFill>
                <a:latin typeface="Faustina" panose="020B0604020202020204" charset="0"/>
              </a:rPr>
              <a:t>182.000.000đ</a:t>
            </a:r>
            <a:endParaRPr lang="en-US" dirty="0">
              <a:solidFill>
                <a:schemeClr val="tx2">
                  <a:lumMod val="50000"/>
                </a:schemeClr>
              </a:solidFill>
              <a:latin typeface="Faustina" panose="020B0604020202020204" charset="0"/>
            </a:endParaRPr>
          </a:p>
        </p:txBody>
      </p:sp>
      <p:sp>
        <p:nvSpPr>
          <p:cNvPr id="72" name="TextBox 81"/>
          <p:cNvSpPr txBox="1"/>
          <p:nvPr/>
        </p:nvSpPr>
        <p:spPr>
          <a:xfrm>
            <a:off x="2819400" y="5456907"/>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Các</a:t>
            </a:r>
            <a:r>
              <a:rPr lang="en-US" sz="2000" dirty="0" smtClean="0">
                <a:solidFill>
                  <a:srgbClr val="272727"/>
                </a:solidFill>
                <a:latin typeface="Faustina Bold"/>
              </a:rPr>
              <a:t> </a:t>
            </a:r>
            <a:r>
              <a:rPr lang="en-US" sz="2000" dirty="0" err="1" smtClean="0">
                <a:solidFill>
                  <a:srgbClr val="272727"/>
                </a:solidFill>
                <a:latin typeface="Faustina Bold"/>
              </a:rPr>
              <a:t>phòng</a:t>
            </a:r>
            <a:r>
              <a:rPr lang="en-US" sz="2000" dirty="0" smtClean="0">
                <a:solidFill>
                  <a:srgbClr val="272727"/>
                </a:solidFill>
                <a:latin typeface="Faustina Bold"/>
              </a:rPr>
              <a:t>/</a:t>
            </a:r>
            <a:r>
              <a:rPr lang="en-US" sz="2000" dirty="0" err="1" smtClean="0">
                <a:solidFill>
                  <a:srgbClr val="272727"/>
                </a:solidFill>
                <a:latin typeface="Faustina Bold"/>
              </a:rPr>
              <a:t>dịch</a:t>
            </a:r>
            <a:r>
              <a:rPr lang="en-US" sz="2000" dirty="0" smtClean="0">
                <a:solidFill>
                  <a:srgbClr val="272727"/>
                </a:solidFill>
                <a:latin typeface="Faustina Bold"/>
              </a:rPr>
              <a:t> </a:t>
            </a:r>
            <a:r>
              <a:rPr lang="en-US" sz="2000" dirty="0" err="1" smtClean="0">
                <a:solidFill>
                  <a:srgbClr val="272727"/>
                </a:solidFill>
                <a:latin typeface="Faustina Bold"/>
              </a:rPr>
              <a:t>vụ</a:t>
            </a:r>
            <a:r>
              <a:rPr lang="en-US" sz="2000" dirty="0" smtClean="0">
                <a:solidFill>
                  <a:srgbClr val="272727"/>
                </a:solidFill>
                <a:latin typeface="Faustina Bold"/>
              </a:rPr>
              <a:t> </a:t>
            </a:r>
            <a:r>
              <a:rPr lang="en-US" sz="2000" dirty="0" err="1" smtClean="0">
                <a:solidFill>
                  <a:srgbClr val="272727"/>
                </a:solidFill>
                <a:latin typeface="Faustina Bold"/>
              </a:rPr>
              <a:t>sử</a:t>
            </a:r>
            <a:r>
              <a:rPr lang="en-US" sz="2000" dirty="0" smtClean="0">
                <a:solidFill>
                  <a:srgbClr val="272727"/>
                </a:solidFill>
                <a:latin typeface="Faustina Bold"/>
              </a:rPr>
              <a:t> </a:t>
            </a:r>
            <a:r>
              <a:rPr lang="en-US" sz="2000" dirty="0" err="1" smtClean="0">
                <a:solidFill>
                  <a:srgbClr val="272727"/>
                </a:solidFill>
                <a:latin typeface="Faustina Bold"/>
              </a:rPr>
              <a:t>dụng</a:t>
            </a:r>
            <a:endParaRPr lang="en-US" sz="2000" dirty="0">
              <a:solidFill>
                <a:srgbClr val="272727"/>
              </a:solidFill>
              <a:latin typeface="Faustina Bold"/>
            </a:endParaRPr>
          </a:p>
        </p:txBody>
      </p:sp>
      <p:graphicFrame>
        <p:nvGraphicFramePr>
          <p:cNvPr id="73" name="Table 57"/>
          <p:cNvGraphicFramePr>
            <a:graphicFrameLocks noGrp="1"/>
          </p:cNvGraphicFramePr>
          <p:nvPr>
            <p:extLst>
              <p:ext uri="{D42A27DB-BD31-4B8C-83A1-F6EECF244321}">
                <p14:modId xmlns:p14="http://schemas.microsoft.com/office/powerpoint/2010/main" val="1127615007"/>
              </p:ext>
            </p:extLst>
          </p:nvPr>
        </p:nvGraphicFramePr>
        <p:xfrm>
          <a:off x="2797372" y="6038507"/>
          <a:ext cx="9928027" cy="2658448"/>
        </p:xfrm>
        <a:graphic>
          <a:graphicData uri="http://schemas.openxmlformats.org/drawingml/2006/table">
            <a:tbl>
              <a:tblPr/>
              <a:tblGrid>
                <a:gridCol w="840465">
                  <a:extLst>
                    <a:ext uri="{9D8B030D-6E8A-4147-A177-3AD203B41FA5}">
                      <a16:colId xmlns:a16="http://schemas.microsoft.com/office/drawing/2014/main" val="1492936209"/>
                    </a:ext>
                  </a:extLst>
                </a:gridCol>
                <a:gridCol w="3372563">
                  <a:extLst>
                    <a:ext uri="{9D8B030D-6E8A-4147-A177-3AD203B41FA5}">
                      <a16:colId xmlns:a16="http://schemas.microsoft.com/office/drawing/2014/main" val="20001"/>
                    </a:ext>
                  </a:extLst>
                </a:gridCol>
                <a:gridCol w="2743200">
                  <a:extLst>
                    <a:ext uri="{9D8B030D-6E8A-4147-A177-3AD203B41FA5}">
                      <a16:colId xmlns:a16="http://schemas.microsoft.com/office/drawing/2014/main" val="2892317108"/>
                    </a:ext>
                  </a:extLst>
                </a:gridCol>
                <a:gridCol w="2971799">
                  <a:extLst>
                    <a:ext uri="{9D8B030D-6E8A-4147-A177-3AD203B41FA5}">
                      <a16:colId xmlns:a16="http://schemas.microsoft.com/office/drawing/2014/main" val="20008"/>
                    </a:ext>
                  </a:extLst>
                </a:gridCol>
              </a:tblGrid>
              <a:tr h="501721">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373"/>
                        </a:lnSpc>
                        <a:defRPr/>
                      </a:pPr>
                      <a:r>
                        <a:rPr lang="en-US" sz="1600" kern="1200" dirty="0" err="1" smtClean="0">
                          <a:solidFill>
                            <a:srgbClr val="FFFFFF"/>
                          </a:solidFill>
                          <a:latin typeface="Faustina Bold"/>
                          <a:ea typeface="+mn-ea"/>
                          <a:cs typeface="+mn-cs"/>
                        </a:rPr>
                        <a:t>Tên</a:t>
                      </a:r>
                      <a:r>
                        <a:rPr lang="en-US" sz="1600" kern="1200" dirty="0" smtClean="0">
                          <a:solidFill>
                            <a:srgbClr val="FFFFFF"/>
                          </a:solidFill>
                          <a:latin typeface="Faustina Bold"/>
                          <a:ea typeface="+mn-ea"/>
                          <a:cs typeface="+mn-cs"/>
                        </a:rPr>
                        <a:t> </a:t>
                      </a:r>
                      <a:r>
                        <a:rPr lang="en-US" sz="1600" kern="1200" dirty="0" err="1" smtClean="0">
                          <a:solidFill>
                            <a:srgbClr val="FFFFFF"/>
                          </a:solidFill>
                          <a:latin typeface="Faustina Bold"/>
                          <a:ea typeface="+mn-ea"/>
                          <a:cs typeface="+mn-cs"/>
                        </a:rPr>
                        <a:t>phòng</a:t>
                      </a:r>
                      <a:r>
                        <a:rPr lang="en-US" sz="1600" kern="1200" dirty="0" smtClean="0">
                          <a:solidFill>
                            <a:srgbClr val="FFFFFF"/>
                          </a:solidFill>
                          <a:latin typeface="Faustina Bold"/>
                          <a:ea typeface="+mn-ea"/>
                          <a:cs typeface="+mn-cs"/>
                        </a:rPr>
                        <a:t>/</a:t>
                      </a:r>
                      <a:r>
                        <a:rPr lang="en-US" sz="1600" kern="1200" dirty="0" err="1" smtClean="0">
                          <a:solidFill>
                            <a:srgbClr val="FFFFFF"/>
                          </a:solidFill>
                          <a:latin typeface="Faustina Bold"/>
                          <a:ea typeface="+mn-ea"/>
                          <a:cs typeface="+mn-cs"/>
                        </a:rPr>
                        <a:t>dịch</a:t>
                      </a:r>
                      <a:r>
                        <a:rPr lang="en-US" sz="1600" kern="1200" dirty="0" smtClean="0">
                          <a:solidFill>
                            <a:srgbClr val="FFFFFF"/>
                          </a:solidFill>
                          <a:latin typeface="Faustina Bold"/>
                          <a:ea typeface="+mn-ea"/>
                          <a:cs typeface="+mn-cs"/>
                        </a:rPr>
                        <a:t> </a:t>
                      </a:r>
                      <a:r>
                        <a:rPr lang="en-US" sz="1600" kern="1200" dirty="0" err="1" smtClean="0">
                          <a:solidFill>
                            <a:srgbClr val="FFFFFF"/>
                          </a:solidFill>
                          <a:latin typeface="Faustina Bold"/>
                          <a:ea typeface="+mn-ea"/>
                          <a:cs typeface="+mn-cs"/>
                        </a:rPr>
                        <a:t>vụ</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373"/>
                        </a:lnSpc>
                        <a:defRPr/>
                      </a:pPr>
                      <a:r>
                        <a:rPr lang="en-US" sz="1600" kern="1200" dirty="0" err="1" smtClean="0">
                          <a:solidFill>
                            <a:srgbClr val="FFFFFF"/>
                          </a:solidFill>
                          <a:latin typeface="Faustina Bold"/>
                          <a:ea typeface="+mn-ea"/>
                          <a:cs typeface="+mn-cs"/>
                        </a:rPr>
                        <a:t>Số</a:t>
                      </a:r>
                      <a:r>
                        <a:rPr lang="en-US" sz="1600" kern="1200" dirty="0" smtClean="0">
                          <a:solidFill>
                            <a:srgbClr val="FFFFFF"/>
                          </a:solidFill>
                          <a:latin typeface="Faustina Bold"/>
                          <a:ea typeface="+mn-ea"/>
                          <a:cs typeface="+mn-cs"/>
                        </a:rPr>
                        <a:t> </a:t>
                      </a:r>
                      <a:r>
                        <a:rPr lang="en-US" sz="1600" kern="1200" dirty="0" err="1" smtClean="0">
                          <a:solidFill>
                            <a:srgbClr val="FFFFFF"/>
                          </a:solidFill>
                          <a:latin typeface="Faustina Bold"/>
                          <a:ea typeface="+mn-ea"/>
                          <a:cs typeface="+mn-cs"/>
                        </a:rPr>
                        <a:t>lượng</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373"/>
                        </a:lnSpc>
                        <a:defRPr/>
                      </a:pPr>
                      <a:r>
                        <a:rPr lang="en-US" sz="1600" kern="1200" dirty="0" err="1" smtClean="0">
                          <a:solidFill>
                            <a:srgbClr val="FFFFFF"/>
                          </a:solidFill>
                          <a:latin typeface="Faustina Bold"/>
                          <a:ea typeface="+mn-ea"/>
                          <a:cs typeface="+mn-cs"/>
                        </a:rPr>
                        <a:t>Tổng</a:t>
                      </a:r>
                      <a:r>
                        <a:rPr lang="en-US" sz="1600" kern="1200" dirty="0" smtClean="0">
                          <a:solidFill>
                            <a:srgbClr val="FFFFFF"/>
                          </a:solidFill>
                          <a:latin typeface="Faustina Bold"/>
                          <a:ea typeface="+mn-ea"/>
                          <a:cs typeface="+mn-cs"/>
                        </a:rPr>
                        <a:t> </a:t>
                      </a:r>
                      <a:r>
                        <a:rPr lang="en-US" sz="1600" kern="1200" dirty="0" err="1" smtClean="0">
                          <a:solidFill>
                            <a:srgbClr val="FFFFFF"/>
                          </a:solidFill>
                          <a:latin typeface="Faustina Bold"/>
                          <a:ea typeface="+mn-ea"/>
                          <a:cs typeface="+mn-cs"/>
                        </a:rPr>
                        <a:t>tiền</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70311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10</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120.000.000</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0311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10</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60.000.000</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440094">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extLst>
                  <a:ext uri="{0D108BD9-81ED-4DB2-BD59-A6C34878D82A}">
                    <a16:rowId xmlns:a16="http://schemas.microsoft.com/office/drawing/2014/main" val="2043568195"/>
                  </a:ext>
                </a:extLst>
              </a:tr>
            </a:tbl>
          </a:graphicData>
        </a:graphic>
      </p:graphicFrame>
      <p:sp>
        <p:nvSpPr>
          <p:cNvPr id="74" name="Freeform 40"/>
          <p:cNvSpPr/>
          <p:nvPr/>
        </p:nvSpPr>
        <p:spPr>
          <a:xfrm>
            <a:off x="10681550" y="8970916"/>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76" name="TextBox 41"/>
          <p:cNvSpPr txBox="1"/>
          <p:nvPr/>
        </p:nvSpPr>
        <p:spPr>
          <a:xfrm>
            <a:off x="10681551" y="8970916"/>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77" name="Freeform 40"/>
          <p:cNvSpPr/>
          <p:nvPr/>
        </p:nvSpPr>
        <p:spPr>
          <a:xfrm>
            <a:off x="10230172" y="8970916"/>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78" name="Rectangle 77"/>
          <p:cNvSpPr/>
          <p:nvPr/>
        </p:nvSpPr>
        <p:spPr>
          <a:xfrm>
            <a:off x="10303172" y="8991529"/>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86" name="Freeform 40">
            <a:hlinkClick r:id="rId33" action="ppaction://hlinksldjump"/>
          </p:cNvPr>
          <p:cNvSpPr/>
          <p:nvPr/>
        </p:nvSpPr>
        <p:spPr>
          <a:xfrm>
            <a:off x="8856583" y="8957897"/>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90" name="TextBox 41">
            <a:hlinkClick r:id="rId33" action="ppaction://hlinksldjump"/>
          </p:cNvPr>
          <p:cNvSpPr txBox="1"/>
          <p:nvPr/>
        </p:nvSpPr>
        <p:spPr>
          <a:xfrm>
            <a:off x="8856584" y="8965428"/>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spTree>
    <p:extLst>
      <p:ext uri="{BB962C8B-B14F-4D97-AF65-F5344CB8AC3E}">
        <p14:creationId xmlns:p14="http://schemas.microsoft.com/office/powerpoint/2010/main" val="42824684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childTnLst>
        </p:cTn>
      </p:par>
    </p:tnLst>
    <p:bldLst>
      <p:bldP spid="67" grpId="0"/>
      <p:bldP spid="82" grpId="0"/>
      <p:bldP spid="83" grpId="0"/>
      <p:bldP spid="8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7"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sp>
        <p:nvSpPr>
          <p:cNvPr id="79" name="TextBox 79"/>
          <p:cNvSpPr txBox="1"/>
          <p:nvPr/>
        </p:nvSpPr>
        <p:spPr>
          <a:xfrm>
            <a:off x="3761209" y="1800130"/>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đặt</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grpSp>
        <p:nvGrpSpPr>
          <p:cNvPr id="36" name="Group 2"/>
          <p:cNvGrpSpPr/>
          <p:nvPr/>
        </p:nvGrpSpPr>
        <p:grpSpPr>
          <a:xfrm>
            <a:off x="0" y="0"/>
            <a:ext cx="2560906" cy="10287000"/>
            <a:chOff x="0" y="0"/>
            <a:chExt cx="1053314" cy="2709333"/>
          </a:xfrm>
        </p:grpSpPr>
        <p:sp>
          <p:nvSpPr>
            <p:cNvPr id="3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3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3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4" action="ppaction://hlinksldjump"/>
              </a:rPr>
              <a:t>Loại</a:t>
            </a:r>
            <a:r>
              <a:rPr lang="en-US" sz="1400" dirty="0" smtClean="0">
                <a:solidFill>
                  <a:schemeClr val="bg1">
                    <a:lumMod val="85000"/>
                  </a:schemeClr>
                </a:solidFill>
                <a:latin typeface="Faustina"/>
                <a:hlinkClick r:id="rId24" action="ppaction://hlinksldjump"/>
              </a:rPr>
              <a:t> </a:t>
            </a:r>
            <a:r>
              <a:rPr lang="en-US" sz="1400" dirty="0" err="1" smtClean="0">
                <a:solidFill>
                  <a:schemeClr val="bg1">
                    <a:lumMod val="85000"/>
                  </a:schemeClr>
                </a:solidFill>
                <a:latin typeface="Faustina"/>
                <a:hlinkClick r:id="rId24" action="ppaction://hlinksldjump"/>
              </a:rPr>
              <a:t>phòng</a:t>
            </a:r>
            <a:endParaRPr lang="en-US" sz="1400" dirty="0">
              <a:solidFill>
                <a:schemeClr val="bg1">
                  <a:lumMod val="85000"/>
                </a:schemeClr>
              </a:solidFill>
              <a:latin typeface="Faustina"/>
            </a:endParaRPr>
          </a:p>
        </p:txBody>
      </p:sp>
      <p:sp>
        <p:nvSpPr>
          <p:cNvPr id="4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5" action="ppaction://hlinksldjump"/>
              </a:rPr>
              <a:t>Danh</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sách</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phòng</a:t>
            </a:r>
            <a:endParaRPr lang="en-US" sz="1400" dirty="0">
              <a:solidFill>
                <a:schemeClr val="bg1">
                  <a:lumMod val="85000"/>
                </a:schemeClr>
              </a:solidFill>
              <a:latin typeface="Faustina"/>
            </a:endParaRPr>
          </a:p>
        </p:txBody>
      </p:sp>
      <p:grpSp>
        <p:nvGrpSpPr>
          <p:cNvPr id="41" name="Group 5"/>
          <p:cNvGrpSpPr/>
          <p:nvPr/>
        </p:nvGrpSpPr>
        <p:grpSpPr>
          <a:xfrm>
            <a:off x="382780" y="1756034"/>
            <a:ext cx="563034" cy="601116"/>
            <a:chOff x="0" y="0"/>
            <a:chExt cx="1171795" cy="1171795"/>
          </a:xfrm>
        </p:grpSpPr>
        <p:grpSp>
          <p:nvGrpSpPr>
            <p:cNvPr id="42" name="Group 6"/>
            <p:cNvGrpSpPr/>
            <p:nvPr/>
          </p:nvGrpSpPr>
          <p:grpSpPr>
            <a:xfrm>
              <a:off x="0" y="0"/>
              <a:ext cx="1171795" cy="117179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4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4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46" name="Group 10"/>
          <p:cNvGrpSpPr/>
          <p:nvPr/>
        </p:nvGrpSpPr>
        <p:grpSpPr>
          <a:xfrm>
            <a:off x="6037" y="8917647"/>
            <a:ext cx="2554869" cy="1488579"/>
            <a:chOff x="0" y="0"/>
            <a:chExt cx="1053314" cy="443205"/>
          </a:xfrm>
        </p:grpSpPr>
        <p:sp>
          <p:nvSpPr>
            <p:cNvPr id="4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4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49" name="Freeform 13">
            <a:hlinkClick r:id="rId26"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27">
              <a:extLst>
                <a:ext uri="{96DAC541-7B7A-43D3-8B79-37D633B846F1}">
                  <asvg:svgBlip xmlns:asvg="http://schemas.microsoft.com/office/drawing/2016/SVG/main" xmlns="" r:embed="rId6"/>
                </a:ext>
              </a:extLst>
            </a:blip>
            <a:stretch>
              <a:fillRect/>
            </a:stretch>
          </a:blipFill>
        </p:spPr>
      </p:sp>
      <p:sp>
        <p:nvSpPr>
          <p:cNvPr id="50"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28">
              <a:extLst>
                <a:ext uri="{96DAC541-7B7A-43D3-8B79-37D633B846F1}">
                  <asvg:svgBlip xmlns:asvg="http://schemas.microsoft.com/office/drawing/2016/SVG/main" xmlns="" r:embed="rId8"/>
                </a:ext>
              </a:extLst>
            </a:blip>
            <a:stretch>
              <a:fillRect/>
            </a:stretch>
          </a:blipFill>
        </p:spPr>
      </p:sp>
      <p:sp>
        <p:nvSpPr>
          <p:cNvPr id="51"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29">
              <a:extLst>
                <a:ext uri="{96DAC541-7B7A-43D3-8B79-37D633B846F1}">
                  <asvg:svgBlip xmlns:asvg="http://schemas.microsoft.com/office/drawing/2016/SVG/main" xmlns="" r:embed="rId10"/>
                </a:ext>
              </a:extLst>
            </a:blip>
            <a:stretch>
              <a:fillRect/>
            </a:stretch>
          </a:blipFill>
        </p:spPr>
      </p:sp>
      <p:sp>
        <p:nvSpPr>
          <p:cNvPr id="52"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0">
              <a:extLst>
                <a:ext uri="{96DAC541-7B7A-43D3-8B79-37D633B846F1}">
                  <asvg:svgBlip xmlns:asvg="http://schemas.microsoft.com/office/drawing/2016/SVG/main" xmlns="" r:embed="rId14"/>
                </a:ext>
              </a:extLst>
            </a:blip>
            <a:stretch>
              <a:fillRect/>
            </a:stretch>
          </a:blipFill>
        </p:spPr>
      </p:sp>
      <p:sp>
        <p:nvSpPr>
          <p:cNvPr id="53"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1">
              <a:extLst>
                <a:ext uri="{96DAC541-7B7A-43D3-8B79-37D633B846F1}">
                  <asvg:svgBlip xmlns:asvg="http://schemas.microsoft.com/office/drawing/2016/SVG/main" xmlns="" r:embed="rId18"/>
                </a:ext>
              </a:extLst>
            </a:blip>
            <a:stretch>
              <a:fillRect/>
            </a:stretch>
          </a:blipFill>
        </p:spPr>
      </p:sp>
      <p:grpSp>
        <p:nvGrpSpPr>
          <p:cNvPr id="54" name="Group 58"/>
          <p:cNvGrpSpPr/>
          <p:nvPr/>
        </p:nvGrpSpPr>
        <p:grpSpPr>
          <a:xfrm>
            <a:off x="193218" y="9247317"/>
            <a:ext cx="601733" cy="646509"/>
            <a:chOff x="0" y="0"/>
            <a:chExt cx="812800" cy="812800"/>
          </a:xfrm>
        </p:grpSpPr>
        <p:sp>
          <p:nvSpPr>
            <p:cNvPr id="55"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2"/>
              <a:stretch>
                <a:fillRect l="-50000" r="-50000"/>
              </a:stretch>
            </a:blipFill>
          </p:spPr>
        </p:sp>
      </p:grpSp>
      <p:sp>
        <p:nvSpPr>
          <p:cNvPr id="5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5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60"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3" action="ppaction://hlinksldjump"/>
              </a:rPr>
              <a:t>Trang</a:t>
            </a:r>
            <a:r>
              <a:rPr lang="en-US" sz="1600" dirty="0">
                <a:solidFill>
                  <a:srgbClr val="FFFFFF"/>
                </a:solidFill>
                <a:latin typeface="Faustina"/>
                <a:hlinkClick r:id="rId33" action="ppaction://hlinksldjump"/>
              </a:rPr>
              <a:t> </a:t>
            </a:r>
            <a:r>
              <a:rPr lang="en-US" sz="1600" dirty="0" err="1">
                <a:solidFill>
                  <a:srgbClr val="FFFFFF"/>
                </a:solidFill>
                <a:latin typeface="Faustina"/>
                <a:hlinkClick r:id="rId33" action="ppaction://hlinksldjump"/>
              </a:rPr>
              <a:t>chủ</a:t>
            </a:r>
            <a:endParaRPr lang="en-US" sz="1600" dirty="0">
              <a:solidFill>
                <a:srgbClr val="FFFFFF"/>
              </a:solidFill>
              <a:latin typeface="Faustina"/>
            </a:endParaRPr>
          </a:p>
        </p:txBody>
      </p:sp>
      <p:sp>
        <p:nvSpPr>
          <p:cNvPr id="61"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4" action="ppaction://hlinksldjump"/>
              </a:rPr>
              <a:t>Nhân</a:t>
            </a:r>
            <a:r>
              <a:rPr lang="en-US" sz="1600" dirty="0">
                <a:solidFill>
                  <a:srgbClr val="FFFFFF"/>
                </a:solidFill>
                <a:latin typeface="Faustina"/>
                <a:hlinkClick r:id="rId34" action="ppaction://hlinksldjump"/>
              </a:rPr>
              <a:t> </a:t>
            </a:r>
            <a:r>
              <a:rPr lang="en-US" sz="1600" dirty="0" err="1">
                <a:solidFill>
                  <a:srgbClr val="FFFFFF"/>
                </a:solidFill>
                <a:latin typeface="Faustina"/>
                <a:hlinkClick r:id="rId34" action="ppaction://hlinksldjump"/>
              </a:rPr>
              <a:t>viên</a:t>
            </a:r>
            <a:endParaRPr lang="en-US" sz="1600" dirty="0">
              <a:solidFill>
                <a:srgbClr val="FFFFFF"/>
              </a:solidFill>
              <a:latin typeface="Faustina"/>
            </a:endParaRPr>
          </a:p>
        </p:txBody>
      </p:sp>
      <p:sp>
        <p:nvSpPr>
          <p:cNvPr id="62"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63"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64" name="Rectangle 6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5" action="ppaction://hlinksldjump"/>
              </a:rPr>
              <a:t>Dịch</a:t>
            </a:r>
            <a:r>
              <a:rPr lang="en-US" sz="1600" dirty="0">
                <a:solidFill>
                  <a:srgbClr val="FFFFFF"/>
                </a:solidFill>
                <a:latin typeface="Faustina"/>
                <a:hlinkClick r:id="rId35" action="ppaction://hlinksldjump"/>
              </a:rPr>
              <a:t> </a:t>
            </a:r>
            <a:r>
              <a:rPr lang="en-US" sz="1600" dirty="0" err="1">
                <a:solidFill>
                  <a:srgbClr val="FFFFFF"/>
                </a:solidFill>
                <a:latin typeface="Faustina"/>
                <a:hlinkClick r:id="rId35" action="ppaction://hlinksldjump"/>
              </a:rPr>
              <a:t>vụ</a:t>
            </a:r>
            <a:endParaRPr lang="en-US" sz="1600" dirty="0">
              <a:solidFill>
                <a:srgbClr val="FFFFFF"/>
              </a:solidFill>
              <a:latin typeface="Faustina"/>
            </a:endParaRPr>
          </a:p>
        </p:txBody>
      </p:sp>
      <p:sp>
        <p:nvSpPr>
          <p:cNvPr id="6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36">
              <a:extLst>
                <a:ext uri="{96DAC541-7B7A-43D3-8B79-37D633B846F1}">
                  <asvg:svgBlip xmlns:asvg="http://schemas.microsoft.com/office/drawing/2016/SVG/main" xmlns="" r:embed="rId12"/>
                </a:ext>
              </a:extLst>
            </a:blip>
            <a:stretch>
              <a:fillRect/>
            </a:stretch>
          </a:blipFill>
        </p:spPr>
      </p:sp>
      <p:sp>
        <p:nvSpPr>
          <p:cNvPr id="7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37">
              <a:extLst>
                <a:ext uri="{96DAC541-7B7A-43D3-8B79-37D633B846F1}">
                  <asvg:svgBlip xmlns:asvg="http://schemas.microsoft.com/office/drawing/2016/SVG/main" xmlns="" r:embed="rId16"/>
                </a:ext>
              </a:extLst>
            </a:blip>
            <a:stretch>
              <a:fillRect/>
            </a:stretch>
          </a:blipFill>
        </p:spPr>
      </p:sp>
      <p:sp>
        <p:nvSpPr>
          <p:cNvPr id="8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38">
              <a:extLst>
                <a:ext uri="{96DAC541-7B7A-43D3-8B79-37D633B846F1}">
                  <asvg:svgBlip xmlns:asvg="http://schemas.microsoft.com/office/drawing/2016/SVG/main" xmlns="" r:embed="rId20"/>
                </a:ext>
              </a:extLst>
            </a:blip>
            <a:stretch>
              <a:fillRect/>
            </a:stretch>
          </a:blipFill>
        </p:spPr>
      </p:sp>
      <p:sp>
        <p:nvSpPr>
          <p:cNvPr id="8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39">
              <a:alphaModFix amt="74000"/>
              <a:extLst>
                <a:ext uri="{96DAC541-7B7A-43D3-8B79-37D633B846F1}">
                  <asvg:svgBlip xmlns:asvg="http://schemas.microsoft.com/office/drawing/2016/SVG/main" xmlns="" r:embed="rId22"/>
                </a:ext>
              </a:extLst>
            </a:blip>
            <a:stretch>
              <a:fillRect/>
            </a:stretch>
          </a:blipFill>
        </p:spPr>
      </p:sp>
      <p:sp>
        <p:nvSpPr>
          <p:cNvPr id="8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0" action="ppaction://hlinksldjump"/>
              </a:rPr>
              <a:t>Đặt</a:t>
            </a:r>
            <a:r>
              <a:rPr lang="en-US" sz="1600" dirty="0">
                <a:solidFill>
                  <a:srgbClr val="FFFFFF"/>
                </a:solidFill>
                <a:latin typeface="Faustina"/>
                <a:hlinkClick r:id="rId40" action="ppaction://hlinksldjump"/>
              </a:rPr>
              <a:t> </a:t>
            </a:r>
            <a:r>
              <a:rPr lang="en-US" sz="1600" dirty="0" err="1">
                <a:solidFill>
                  <a:srgbClr val="FFFFFF"/>
                </a:solidFill>
                <a:latin typeface="Faustina"/>
                <a:hlinkClick r:id="rId40" action="ppaction://hlinksldjump"/>
              </a:rPr>
              <a:t>phòng</a:t>
            </a:r>
            <a:endParaRPr lang="en-US" sz="1600" dirty="0">
              <a:solidFill>
                <a:srgbClr val="FFFFFF"/>
              </a:solidFill>
              <a:latin typeface="Faustina"/>
            </a:endParaRPr>
          </a:p>
        </p:txBody>
      </p:sp>
      <p:sp>
        <p:nvSpPr>
          <p:cNvPr id="8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1" action="ppaction://hlinksldjump"/>
              </a:rPr>
              <a:t>Phản</a:t>
            </a:r>
            <a:r>
              <a:rPr lang="en-US" sz="1600" dirty="0" smtClean="0">
                <a:solidFill>
                  <a:srgbClr val="FFFFFF"/>
                </a:solidFill>
                <a:latin typeface="Faustina"/>
                <a:hlinkClick r:id="rId41" action="ppaction://hlinksldjump"/>
              </a:rPr>
              <a:t> </a:t>
            </a:r>
            <a:r>
              <a:rPr lang="en-US" sz="1600" dirty="0" err="1" smtClean="0">
                <a:solidFill>
                  <a:srgbClr val="FFFFFF"/>
                </a:solidFill>
                <a:latin typeface="Faustina"/>
                <a:hlinkClick r:id="rId41" action="ppaction://hlinksldjump"/>
              </a:rPr>
              <a:t>hồi</a:t>
            </a:r>
            <a:endParaRPr lang="en-US" sz="1600" dirty="0">
              <a:solidFill>
                <a:srgbClr val="FFFFFF"/>
              </a:solidFill>
              <a:latin typeface="Faustina"/>
            </a:endParaRPr>
          </a:p>
        </p:txBody>
      </p:sp>
      <p:graphicFrame>
        <p:nvGraphicFramePr>
          <p:cNvPr id="85" name="Table 57"/>
          <p:cNvGraphicFramePr>
            <a:graphicFrameLocks noGrp="1"/>
          </p:cNvGraphicFramePr>
          <p:nvPr>
            <p:extLst>
              <p:ext uri="{D42A27DB-BD31-4B8C-83A1-F6EECF244321}">
                <p14:modId xmlns:p14="http://schemas.microsoft.com/office/powerpoint/2010/main" val="3623790732"/>
              </p:ext>
            </p:extLst>
          </p:nvPr>
        </p:nvGraphicFramePr>
        <p:xfrm>
          <a:off x="2908341" y="2503162"/>
          <a:ext cx="10465971" cy="4091490"/>
        </p:xfrm>
        <a:graphic>
          <a:graphicData uri="http://schemas.openxmlformats.org/drawingml/2006/table">
            <a:tbl>
              <a:tblPr/>
              <a:tblGrid>
                <a:gridCol w="673059">
                  <a:extLst>
                    <a:ext uri="{9D8B030D-6E8A-4147-A177-3AD203B41FA5}">
                      <a16:colId xmlns:a16="http://schemas.microsoft.com/office/drawing/2014/main" val="1492936209"/>
                    </a:ext>
                  </a:extLst>
                </a:gridCol>
                <a:gridCol w="1676400">
                  <a:extLst>
                    <a:ext uri="{9D8B030D-6E8A-4147-A177-3AD203B41FA5}">
                      <a16:colId xmlns:a16="http://schemas.microsoft.com/office/drawing/2014/main" val="20001"/>
                    </a:ext>
                  </a:extLst>
                </a:gridCol>
                <a:gridCol w="1254762">
                  <a:extLst>
                    <a:ext uri="{9D8B030D-6E8A-4147-A177-3AD203B41FA5}">
                      <a16:colId xmlns:a16="http://schemas.microsoft.com/office/drawing/2014/main" val="20002"/>
                    </a:ext>
                  </a:extLst>
                </a:gridCol>
                <a:gridCol w="1564638">
                  <a:extLst>
                    <a:ext uri="{9D8B030D-6E8A-4147-A177-3AD203B41FA5}">
                      <a16:colId xmlns:a16="http://schemas.microsoft.com/office/drawing/2014/main" val="20004"/>
                    </a:ext>
                  </a:extLst>
                </a:gridCol>
                <a:gridCol w="1524000">
                  <a:extLst>
                    <a:ext uri="{9D8B030D-6E8A-4147-A177-3AD203B41FA5}">
                      <a16:colId xmlns:a16="http://schemas.microsoft.com/office/drawing/2014/main" val="2892317108"/>
                    </a:ext>
                  </a:extLst>
                </a:gridCol>
                <a:gridCol w="1679805">
                  <a:extLst>
                    <a:ext uri="{9D8B030D-6E8A-4147-A177-3AD203B41FA5}">
                      <a16:colId xmlns:a16="http://schemas.microsoft.com/office/drawing/2014/main" val="20008"/>
                    </a:ext>
                  </a:extLst>
                </a:gridCol>
                <a:gridCol w="2093307">
                  <a:extLst>
                    <a:ext uri="{9D8B030D-6E8A-4147-A177-3AD203B41FA5}">
                      <a16:colId xmlns:a16="http://schemas.microsoft.com/office/drawing/2014/main" val="532149200"/>
                    </a:ext>
                  </a:extLst>
                </a:gridCol>
              </a:tblGrid>
              <a:tr h="818298">
                <a:tc>
                  <a:txBody>
                    <a:bodyPr/>
                    <a:lstStyle/>
                    <a:p>
                      <a:pPr marL="0" algn="ctr" defTabSz="685800" rtl="0" eaLnBrk="1" latinLnBrk="0" hangingPunct="1">
                        <a:lnSpc>
                          <a:spcPts val="2373"/>
                        </a:lnSpc>
                        <a:defRPr/>
                      </a:pPr>
                      <a:r>
                        <a:rPr lang="en-US" sz="1400" kern="1200" dirty="0" smtClean="0">
                          <a:solidFill>
                            <a:srgbClr val="FFFFFF"/>
                          </a:solidFill>
                          <a:latin typeface="Faustina Bold"/>
                          <a:ea typeface="+mn-ea"/>
                          <a:cs typeface="+mn-cs"/>
                        </a:rPr>
                        <a:t>STT</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Tên</a:t>
                      </a:r>
                      <a:r>
                        <a:rPr lang="en-US" sz="1400" dirty="0">
                          <a:solidFill>
                            <a:srgbClr val="FFFFFF"/>
                          </a:solidFill>
                          <a:latin typeface="Faustina Bold"/>
                        </a:rPr>
                        <a:t> </a:t>
                      </a:r>
                      <a:r>
                        <a:rPr lang="en-US" sz="1400" dirty="0" err="1">
                          <a:solidFill>
                            <a:srgbClr val="FFFFFF"/>
                          </a:solidFill>
                          <a:latin typeface="Faustina Bold"/>
                        </a:rPr>
                        <a:t>khách</a:t>
                      </a:r>
                      <a:r>
                        <a:rPr lang="en-US" sz="1400" dirty="0">
                          <a:solidFill>
                            <a:srgbClr val="FFFFFF"/>
                          </a:solidFill>
                          <a:latin typeface="Faustina Bold"/>
                        </a:rPr>
                        <a:t> </a:t>
                      </a:r>
                      <a:r>
                        <a:rPr lang="en-US" sz="1400" dirty="0" err="1">
                          <a:solidFill>
                            <a:srgbClr val="FFFFFF"/>
                          </a:solidFill>
                          <a:latin typeface="Faustina Bold"/>
                        </a:rPr>
                        <a:t>hàng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SĐT </a:t>
                      </a:r>
                      <a:r>
                        <a:rPr lang="en-US" sz="1400" dirty="0" smtClean="0">
                          <a:solidFill>
                            <a:srgbClr val="FFFFFF"/>
                          </a:solidFill>
                          <a:latin typeface="Faustina Bold"/>
                        </a:rPr>
                        <a:t>KH</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Ngày</a:t>
                      </a:r>
                      <a:r>
                        <a:rPr lang="en-US" sz="1400" baseline="0" dirty="0" smtClean="0">
                          <a:solidFill>
                            <a:srgbClr val="FFFFFF"/>
                          </a:solidFill>
                          <a:latin typeface="Faustina Bold"/>
                        </a:rPr>
                        <a:t> </a:t>
                      </a:r>
                      <a:r>
                        <a:rPr lang="en-US" sz="1400" baseline="0" dirty="0" err="1" smtClean="0">
                          <a:solidFill>
                            <a:srgbClr val="FFFFFF"/>
                          </a:solidFill>
                          <a:latin typeface="Faustina Bold"/>
                        </a:rPr>
                        <a:t>đặt</a:t>
                      </a:r>
                      <a:r>
                        <a:rPr lang="en-US" sz="1400" baseline="0" dirty="0" smtClean="0">
                          <a:solidFill>
                            <a:srgbClr val="FFFFFF"/>
                          </a:solidFill>
                          <a:latin typeface="Faustina Bold"/>
                        </a:rPr>
                        <a:t> </a:t>
                      </a:r>
                      <a:r>
                        <a:rPr lang="en-US" sz="1400" baseline="0" dirty="0" err="1" smtClean="0">
                          <a:solidFill>
                            <a:srgbClr val="FFFFFF"/>
                          </a:solidFill>
                          <a:latin typeface="Faustina Bold"/>
                        </a:rPr>
                        <a:t>phòng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400" kern="1200" dirty="0" err="1" smtClean="0">
                          <a:solidFill>
                            <a:srgbClr val="FFFFFF"/>
                          </a:solidFill>
                          <a:latin typeface="Faustina Bold"/>
                          <a:ea typeface="+mn-ea"/>
                          <a:cs typeface="+mn-cs"/>
                        </a:rPr>
                        <a:t>Ngày</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trả</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phòng</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Tổng</a:t>
                      </a:r>
                      <a:r>
                        <a:rPr lang="en-US" sz="1400" dirty="0" smtClean="0">
                          <a:solidFill>
                            <a:srgbClr val="FFFFFF"/>
                          </a:solidFill>
                          <a:latin typeface="Faustina Bold"/>
                        </a:rPr>
                        <a:t> </a:t>
                      </a:r>
                      <a:r>
                        <a:rPr lang="en-US" sz="1400" dirty="0" err="1">
                          <a:solidFill>
                            <a:srgbClr val="FFFFFF"/>
                          </a:solidFill>
                          <a:latin typeface="Faustina Bold"/>
                        </a:rPr>
                        <a:t>tiền</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kern="1200" dirty="0" smtClean="0">
                          <a:solidFill>
                            <a:srgbClr val="FFFFFF"/>
                          </a:solidFill>
                          <a:latin typeface="Faustina Bold"/>
                          <a:ea typeface="+mn-ea"/>
                          <a:cs typeface="+mn-cs"/>
                        </a:rPr>
                        <a:t>Thao</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tác</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Lorem</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Ipsum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0973628656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25/21/2023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5.230.000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Isaac</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Newton</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0387483738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21/12/2023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25/12/2023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3.567.890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818298">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Mike</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Miller</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0937472385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12.345.000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Văn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0337846474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19/12/2023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21/12/2023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23.345.000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bl>
          </a:graphicData>
        </a:graphic>
      </p:graphicFrame>
      <p:grpSp>
        <p:nvGrpSpPr>
          <p:cNvPr id="15" name="Group 14"/>
          <p:cNvGrpSpPr/>
          <p:nvPr/>
        </p:nvGrpSpPr>
        <p:grpSpPr>
          <a:xfrm>
            <a:off x="11887200" y="3439465"/>
            <a:ext cx="943056" cy="472539"/>
            <a:chOff x="8106157" y="8854438"/>
            <a:chExt cx="943056" cy="472539"/>
          </a:xfrm>
        </p:grpSpPr>
        <p:sp>
          <p:nvSpPr>
            <p:cNvPr id="87" name="Rectangle 86"/>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p:cNvPicPr>
              <a:picLocks noChangeAspect="1"/>
            </p:cNvPicPr>
            <p:nvPr/>
          </p:nvPicPr>
          <p:blipFill>
            <a:blip r:embed="rId42" cstate="print">
              <a:lum bright="70000" contrast="-70000"/>
              <a:extLst>
                <a:ext uri="{BEBA8EAE-BF5A-486C-A8C5-ECC9F3942E4B}">
                  <a14:imgProps xmlns:a14="http://schemas.microsoft.com/office/drawing/2010/main">
                    <a14:imgLayer r:embed="rId43">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89" name="Rectangle 88"/>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4" cstate="print">
              <a:lum bright="70000" contrast="-70000"/>
              <a:extLst>
                <a:ext uri="{BEBA8EAE-BF5A-486C-A8C5-ECC9F3942E4B}">
                  <a14:imgProps xmlns:a14="http://schemas.microsoft.com/office/drawing/2010/main">
                    <a14:imgLayer r:embed="rId45">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91" name="Group 90"/>
          <p:cNvGrpSpPr/>
          <p:nvPr/>
        </p:nvGrpSpPr>
        <p:grpSpPr>
          <a:xfrm>
            <a:off x="11868335" y="4295580"/>
            <a:ext cx="943056" cy="472539"/>
            <a:chOff x="8106157" y="8854438"/>
            <a:chExt cx="943056" cy="472539"/>
          </a:xfrm>
        </p:grpSpPr>
        <p:sp>
          <p:nvSpPr>
            <p:cNvPr id="92" name="Rectangle 91"/>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p:cNvPicPr>
              <a:picLocks noChangeAspect="1"/>
            </p:cNvPicPr>
            <p:nvPr/>
          </p:nvPicPr>
          <p:blipFill>
            <a:blip r:embed="rId42" cstate="print">
              <a:lum bright="70000" contrast="-70000"/>
              <a:extLst>
                <a:ext uri="{BEBA8EAE-BF5A-486C-A8C5-ECC9F3942E4B}">
                  <a14:imgProps xmlns:a14="http://schemas.microsoft.com/office/drawing/2010/main">
                    <a14:imgLayer r:embed="rId43">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94" name="Rectangle 93"/>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44" cstate="print">
              <a:lum bright="70000" contrast="-70000"/>
              <a:extLst>
                <a:ext uri="{BEBA8EAE-BF5A-486C-A8C5-ECC9F3942E4B}">
                  <a14:imgProps xmlns:a14="http://schemas.microsoft.com/office/drawing/2010/main">
                    <a14:imgLayer r:embed="rId45">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96" name="Group 95"/>
          <p:cNvGrpSpPr/>
          <p:nvPr/>
        </p:nvGrpSpPr>
        <p:grpSpPr>
          <a:xfrm>
            <a:off x="11868335" y="5114835"/>
            <a:ext cx="943056" cy="472539"/>
            <a:chOff x="8106157" y="8854438"/>
            <a:chExt cx="943056" cy="472539"/>
          </a:xfrm>
        </p:grpSpPr>
        <p:sp>
          <p:nvSpPr>
            <p:cNvPr id="97" name="Rectangle 96"/>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42" cstate="print">
              <a:lum bright="70000" contrast="-70000"/>
              <a:extLst>
                <a:ext uri="{BEBA8EAE-BF5A-486C-A8C5-ECC9F3942E4B}">
                  <a14:imgProps xmlns:a14="http://schemas.microsoft.com/office/drawing/2010/main">
                    <a14:imgLayer r:embed="rId43">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99" name="Rectangle 98"/>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a:picLocks noChangeAspect="1"/>
            </p:cNvPicPr>
            <p:nvPr/>
          </p:nvPicPr>
          <p:blipFill>
            <a:blip r:embed="rId44" cstate="print">
              <a:lum bright="70000" contrast="-70000"/>
              <a:extLst>
                <a:ext uri="{BEBA8EAE-BF5A-486C-A8C5-ECC9F3942E4B}">
                  <a14:imgProps xmlns:a14="http://schemas.microsoft.com/office/drawing/2010/main">
                    <a14:imgLayer r:embed="rId45">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101" name="Group 100"/>
          <p:cNvGrpSpPr/>
          <p:nvPr/>
        </p:nvGrpSpPr>
        <p:grpSpPr>
          <a:xfrm>
            <a:off x="11882587" y="5919928"/>
            <a:ext cx="943056" cy="472539"/>
            <a:chOff x="8106157" y="8854438"/>
            <a:chExt cx="943056" cy="472539"/>
          </a:xfrm>
        </p:grpSpPr>
        <p:sp>
          <p:nvSpPr>
            <p:cNvPr id="102" name="Rectangle 101"/>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p:cNvPicPr>
              <a:picLocks noChangeAspect="1"/>
            </p:cNvPicPr>
            <p:nvPr/>
          </p:nvPicPr>
          <p:blipFill>
            <a:blip r:embed="rId42" cstate="print">
              <a:lum bright="70000" contrast="-70000"/>
              <a:extLst>
                <a:ext uri="{BEBA8EAE-BF5A-486C-A8C5-ECC9F3942E4B}">
                  <a14:imgProps xmlns:a14="http://schemas.microsoft.com/office/drawing/2010/main">
                    <a14:imgLayer r:embed="rId43">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105" name="Rectangle 104"/>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44" cstate="print">
              <a:lum bright="70000" contrast="-70000"/>
              <a:extLst>
                <a:ext uri="{BEBA8EAE-BF5A-486C-A8C5-ECC9F3942E4B}">
                  <a14:imgProps xmlns:a14="http://schemas.microsoft.com/office/drawing/2010/main">
                    <a14:imgLayer r:embed="rId45">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sp>
        <p:nvSpPr>
          <p:cNvPr id="112" name="Freeform 40"/>
          <p:cNvSpPr/>
          <p:nvPr/>
        </p:nvSpPr>
        <p:spPr>
          <a:xfrm>
            <a:off x="12048346" y="6861667"/>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13" name="TextBox 41"/>
          <p:cNvSpPr txBox="1"/>
          <p:nvPr/>
        </p:nvSpPr>
        <p:spPr>
          <a:xfrm>
            <a:off x="12048347" y="6861667"/>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14" name="Freeform 40"/>
          <p:cNvSpPr/>
          <p:nvPr/>
        </p:nvSpPr>
        <p:spPr>
          <a:xfrm>
            <a:off x="11596968" y="6861667"/>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15" name="Rectangle 114"/>
          <p:cNvSpPr/>
          <p:nvPr/>
        </p:nvSpPr>
        <p:spPr>
          <a:xfrm>
            <a:off x="11669968" y="6882280"/>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16" name="Freeform 40">
            <a:hlinkClick r:id="rId33" action="ppaction://hlinksldjump"/>
          </p:cNvPr>
          <p:cNvSpPr/>
          <p:nvPr/>
        </p:nvSpPr>
        <p:spPr>
          <a:xfrm>
            <a:off x="10223379" y="6848648"/>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17" name="TextBox 41">
            <a:hlinkClick r:id="rId33" action="ppaction://hlinksldjump"/>
          </p:cNvPr>
          <p:cNvSpPr txBox="1"/>
          <p:nvPr/>
        </p:nvSpPr>
        <p:spPr>
          <a:xfrm>
            <a:off x="10223380" y="6856179"/>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spTree>
    <p:extLst>
      <p:ext uri="{BB962C8B-B14F-4D97-AF65-F5344CB8AC3E}">
        <p14:creationId xmlns:p14="http://schemas.microsoft.com/office/powerpoint/2010/main" val="34276051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6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7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80"/>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8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6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8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8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66"/>
                                        </p:tgtEl>
                                        <p:attrNameLst>
                                          <p:attrName>ppt_x</p:attrName>
                                          <p:attrName>ppt_y</p:attrName>
                                        </p:attrNameLst>
                                      </p:cBhvr>
                                    </p:animMotion>
                                  </p:childTnLst>
                                </p:cTn>
                              </p:par>
                            </p:childTnLst>
                          </p:cTn>
                        </p:par>
                      </p:childTnLst>
                    </p:cTn>
                  </p:par>
                </p:childTnLst>
              </p:cTn>
              <p:nextCondLst>
                <p:cond evt="onClick" delay="0">
                  <p:tgtEl>
                    <p:spTgt spid="53"/>
                  </p:tgtEl>
                </p:cond>
              </p:nextCondLst>
            </p:seq>
          </p:childTnLst>
        </p:cTn>
      </p:par>
    </p:tnLst>
    <p:bldLst>
      <p:bldP spid="67" grpId="0"/>
      <p:bldP spid="82" grpId="0"/>
      <p:bldP spid="83" grpId="0"/>
      <p:bldP spid="8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7"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graphicFrame>
        <p:nvGraphicFramePr>
          <p:cNvPr id="57" name="Table 57"/>
          <p:cNvGraphicFramePr>
            <a:graphicFrameLocks noGrp="1"/>
          </p:cNvGraphicFramePr>
          <p:nvPr>
            <p:extLst>
              <p:ext uri="{D42A27DB-BD31-4B8C-83A1-F6EECF244321}">
                <p14:modId xmlns:p14="http://schemas.microsoft.com/office/powerpoint/2010/main" val="1050536112"/>
              </p:ext>
            </p:extLst>
          </p:nvPr>
        </p:nvGraphicFramePr>
        <p:xfrm>
          <a:off x="2953679" y="3121429"/>
          <a:ext cx="10095217" cy="6169672"/>
        </p:xfrm>
        <a:graphic>
          <a:graphicData uri="http://schemas.openxmlformats.org/drawingml/2006/table">
            <a:tbl>
              <a:tblPr/>
              <a:tblGrid>
                <a:gridCol w="570216">
                  <a:extLst>
                    <a:ext uri="{9D8B030D-6E8A-4147-A177-3AD203B41FA5}">
                      <a16:colId xmlns:a16="http://schemas.microsoft.com/office/drawing/2014/main" val="2083055714"/>
                    </a:ext>
                  </a:extLst>
                </a:gridCol>
                <a:gridCol w="1523508">
                  <a:extLst>
                    <a:ext uri="{9D8B030D-6E8A-4147-A177-3AD203B41FA5}">
                      <a16:colId xmlns:a16="http://schemas.microsoft.com/office/drawing/2014/main" val="20001"/>
                    </a:ext>
                  </a:extLst>
                </a:gridCol>
                <a:gridCol w="2362692">
                  <a:extLst>
                    <a:ext uri="{9D8B030D-6E8A-4147-A177-3AD203B41FA5}">
                      <a16:colId xmlns:a16="http://schemas.microsoft.com/office/drawing/2014/main" val="20003"/>
                    </a:ext>
                  </a:extLst>
                </a:gridCol>
                <a:gridCol w="3505200">
                  <a:extLst>
                    <a:ext uri="{9D8B030D-6E8A-4147-A177-3AD203B41FA5}">
                      <a16:colId xmlns:a16="http://schemas.microsoft.com/office/drawing/2014/main" val="208213224"/>
                    </a:ext>
                  </a:extLst>
                </a:gridCol>
                <a:gridCol w="2133601">
                  <a:extLst>
                    <a:ext uri="{9D8B030D-6E8A-4147-A177-3AD203B41FA5}">
                      <a16:colId xmlns:a16="http://schemas.microsoft.com/office/drawing/2014/main" val="20008"/>
                    </a:ext>
                  </a:extLst>
                </a:gridCol>
              </a:tblGrid>
              <a:tr h="0">
                <a:tc>
                  <a:txBody>
                    <a:bodyPr/>
                    <a:lstStyle/>
                    <a:p>
                      <a:pPr marL="0" algn="ctr" defTabSz="685800" rtl="0" eaLnBrk="1" latinLnBrk="0" hangingPunct="1">
                        <a:lnSpc>
                          <a:spcPts val="2176"/>
                        </a:lnSpc>
                        <a:defRPr/>
                      </a:pPr>
                      <a:r>
                        <a:rPr lang="en-US" sz="1100" kern="1200" dirty="0" smtClean="0">
                          <a:solidFill>
                            <a:srgbClr val="FFFFFF"/>
                          </a:solidFill>
                          <a:latin typeface="Faustina Bold"/>
                          <a:ea typeface="+mn-ea"/>
                          <a:cs typeface="+mn-cs"/>
                        </a:rPr>
                        <a:t>STT</a:t>
                      </a:r>
                      <a:endParaRPr lang="en-US" sz="11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Họ</a:t>
                      </a:r>
                      <a:r>
                        <a:rPr lang="en-US" sz="1400" baseline="0" dirty="0" smtClean="0">
                          <a:solidFill>
                            <a:srgbClr val="FFFFFF"/>
                          </a:solidFill>
                          <a:latin typeface="Faustina Bold"/>
                        </a:rPr>
                        <a:t> </a:t>
                      </a:r>
                      <a:r>
                        <a:rPr lang="en-US" sz="1400" baseline="0" dirty="0" err="1" smtClean="0">
                          <a:solidFill>
                            <a:srgbClr val="FFFFFF"/>
                          </a:solidFill>
                          <a:latin typeface="Faustina Bold"/>
                        </a:rPr>
                        <a:t>và</a:t>
                      </a:r>
                      <a:r>
                        <a:rPr lang="en-US" sz="1400" baseline="0" dirty="0" smtClean="0">
                          <a:solidFill>
                            <a:srgbClr val="FFFFFF"/>
                          </a:solidFill>
                          <a:latin typeface="Faustina Bold"/>
                        </a:rPr>
                        <a:t> </a:t>
                      </a:r>
                      <a:r>
                        <a:rPr lang="en-US" sz="1400" baseline="0" dirty="0" err="1" smtClean="0">
                          <a:solidFill>
                            <a:srgbClr val="FFFFFF"/>
                          </a:solidFill>
                          <a:latin typeface="Faustina Bold"/>
                        </a:rPr>
                        <a:t>tên</a:t>
                      </a:r>
                      <a:r>
                        <a:rPr lang="en-US" sz="1400" baseline="0" dirty="0" smtClean="0">
                          <a:solidFill>
                            <a:srgbClr val="FFFFFF"/>
                          </a:solidFill>
                          <a:latin typeface="Faustina Bold"/>
                        </a:rPr>
                        <a:t> KH</a:t>
                      </a:r>
                      <a:endParaRPr lang="en-US" sz="14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Email </a:t>
                      </a:r>
                      <a:r>
                        <a:rPr lang="en-US" sz="1400" dirty="0" smtClean="0">
                          <a:solidFill>
                            <a:srgbClr val="FFFFFF"/>
                          </a:solidFill>
                          <a:latin typeface="Faustina Bold"/>
                        </a:rPr>
                        <a:t>KH</a:t>
                      </a:r>
                      <a:endParaRPr lang="en-US" sz="14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400" kern="1200" dirty="0" err="1" smtClean="0">
                          <a:solidFill>
                            <a:srgbClr val="FFFFFF"/>
                          </a:solidFill>
                          <a:latin typeface="Faustina Bold"/>
                          <a:ea typeface="+mn-ea"/>
                          <a:cs typeface="+mn-cs"/>
                        </a:rPr>
                        <a:t>Nội</a:t>
                      </a:r>
                      <a:r>
                        <a:rPr lang="en-US" sz="1400" kern="1200" dirty="0" smtClean="0">
                          <a:solidFill>
                            <a:srgbClr val="FFFFFF"/>
                          </a:solidFill>
                          <a:latin typeface="Faustina Bold"/>
                          <a:ea typeface="+mn-ea"/>
                          <a:cs typeface="+mn-cs"/>
                        </a:rPr>
                        <a:t> dung</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Ngày</a:t>
                      </a:r>
                      <a:r>
                        <a:rPr lang="en-US" sz="1400" baseline="0" dirty="0" smtClean="0">
                          <a:solidFill>
                            <a:srgbClr val="FFFFFF"/>
                          </a:solidFill>
                          <a:latin typeface="Faustina Bold"/>
                        </a:rPr>
                        <a:t> </a:t>
                      </a:r>
                      <a:r>
                        <a:rPr lang="en-US" sz="1400" baseline="0" dirty="0" err="1" smtClean="0">
                          <a:solidFill>
                            <a:srgbClr val="FFFFFF"/>
                          </a:solidFill>
                          <a:latin typeface="Faustina Bold"/>
                        </a:rPr>
                        <a:t>gửi</a:t>
                      </a:r>
                      <a:endParaRPr lang="en-US" sz="14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Trần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Tuấn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tanhbeo123@gmail.com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ts val="2373"/>
                        </a:lnSpc>
                        <a:spcBef>
                          <a:spcPts val="0"/>
                        </a:spcBef>
                        <a:spcAft>
                          <a:spcPts val="0"/>
                        </a:spcAft>
                        <a:buClrTx/>
                        <a:buSzTx/>
                        <a:buFontTx/>
                        <a:buNone/>
                        <a:tabLst/>
                        <a:defRPr/>
                      </a:pPr>
                      <a:r>
                        <a:rPr lang="vi-VN"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Sạch sẽ, gọn gàng, tinh tế và chu đáo.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vi-VN"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giao tiếp và hỗ trợ vượt mong đợi. Tuyệt vời.</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10:35 25/12/2023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4399">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Lê</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Trung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Thành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thanhem2004@gmail.com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View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đẹp</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khách</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sạn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sạch</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thiết</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kế</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quá</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hay,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thuận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tiện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rộng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rãi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thoải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mái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23:48 24/12/2023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0">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Trần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Hùng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hunganhwjbu@gmail.com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ts val="2373"/>
                        </a:lnSpc>
                        <a:spcBef>
                          <a:spcPts val="0"/>
                        </a:spcBef>
                        <a:spcAft>
                          <a:spcPts val="0"/>
                        </a:spcAft>
                        <a:buClrTx/>
                        <a:buSzTx/>
                        <a:buFontTx/>
                        <a:buNone/>
                        <a:tabLst/>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nhiệt</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tình</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vui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vẻ</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Đặc</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biệt</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là</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bạn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Phạm</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Trứng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19:36 24/12/2023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Lê</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Đoàn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Dương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leduongbaolam@gmail.com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685800" rtl="0" eaLnBrk="1" fontAlgn="auto" latinLnBrk="0" hangingPunct="1">
                        <a:lnSpc>
                          <a:spcPts val="2373"/>
                        </a:lnSpc>
                        <a:spcBef>
                          <a:spcPts val="0"/>
                        </a:spcBef>
                        <a:spcAft>
                          <a:spcPts val="0"/>
                        </a:spcAft>
                        <a:buClrTx/>
                        <a:buSzTx/>
                        <a:buFontTx/>
                        <a:buNone/>
                        <a:tabLst/>
                        <a:defRPr/>
                      </a:pPr>
                      <a:r>
                        <a:rPr lang="vi-VN"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 bơi trên tầng mái tuyệt vời, cảnh quan đẹp. Phòng rộng rãi và thoải mái.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Nhưng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thời</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gian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chờ</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check-in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lâu</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12:09</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15/12/2023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54180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Quang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poker.no1tg@gmail.com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ts val="2373"/>
                        </a:lnSpc>
                        <a:spcBef>
                          <a:spcPts val="0"/>
                        </a:spcBef>
                        <a:spcAft>
                          <a:spcPts val="0"/>
                        </a:spcAft>
                        <a:buClrTx/>
                        <a:buSzTx/>
                        <a:buFontTx/>
                        <a:buNone/>
                        <a:tabLst/>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Vị</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trí</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tuyệt</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vời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sạch</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sẽ</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và</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thoải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mái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thân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thiện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và</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chu</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đáo</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vi-VN"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Giá phòng hơi cao</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06:34 14/12/2023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79" name="TextBox 79"/>
          <p:cNvSpPr txBox="1"/>
          <p:nvPr/>
        </p:nvSpPr>
        <p:spPr>
          <a:xfrm>
            <a:off x="3761209" y="1800130"/>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phản</a:t>
            </a:r>
            <a:r>
              <a:rPr lang="en-US" sz="2400" dirty="0" smtClean="0">
                <a:solidFill>
                  <a:srgbClr val="272727"/>
                </a:solidFill>
                <a:latin typeface="Faustina Bold"/>
              </a:rPr>
              <a:t> </a:t>
            </a:r>
            <a:r>
              <a:rPr lang="en-US" sz="2400" dirty="0" err="1" smtClean="0">
                <a:solidFill>
                  <a:srgbClr val="272727"/>
                </a:solidFill>
                <a:latin typeface="Faustina Bold"/>
              </a:rPr>
              <a:t>hồi</a:t>
            </a:r>
            <a:endParaRPr lang="en-US" sz="2400" dirty="0">
              <a:solidFill>
                <a:srgbClr val="272727"/>
              </a:solidFill>
              <a:latin typeface="Faustina Bold"/>
            </a:endParaRPr>
          </a:p>
        </p:txBody>
      </p:sp>
      <p:sp>
        <p:nvSpPr>
          <p:cNvPr id="81" name="TextBox 81"/>
          <p:cNvSpPr txBox="1"/>
          <p:nvPr/>
        </p:nvSpPr>
        <p:spPr>
          <a:xfrm>
            <a:off x="2953679" y="2551679"/>
            <a:ext cx="3816047" cy="397545"/>
          </a:xfrm>
          <a:prstGeom prst="rect">
            <a:avLst/>
          </a:prstGeom>
        </p:spPr>
        <p:txBody>
          <a:bodyPr lIns="0" tIns="0" rIns="0" bIns="0" rtlCol="0" anchor="t">
            <a:spAutoFit/>
          </a:bodyPr>
          <a:lstStyle/>
          <a:p>
            <a:pPr>
              <a:lnSpc>
                <a:spcPts val="3065"/>
              </a:lnSpc>
              <a:spcBef>
                <a:spcPct val="0"/>
              </a:spcBef>
            </a:pPr>
            <a:r>
              <a:rPr lang="en-US" dirty="0" err="1" smtClean="0">
                <a:solidFill>
                  <a:srgbClr val="272727"/>
                </a:solidFill>
                <a:latin typeface="Faustina Bold"/>
              </a:rPr>
              <a:t>Danh</a:t>
            </a:r>
            <a:r>
              <a:rPr lang="en-US" dirty="0" smtClean="0">
                <a:solidFill>
                  <a:srgbClr val="272727"/>
                </a:solidFill>
                <a:latin typeface="Faustina Bold"/>
              </a:rPr>
              <a:t> </a:t>
            </a:r>
            <a:r>
              <a:rPr lang="en-US" dirty="0" err="1" smtClean="0">
                <a:solidFill>
                  <a:srgbClr val="272727"/>
                </a:solidFill>
                <a:latin typeface="Faustina Bold"/>
              </a:rPr>
              <a:t>sách</a:t>
            </a:r>
            <a:r>
              <a:rPr lang="en-US" dirty="0" smtClean="0">
                <a:solidFill>
                  <a:srgbClr val="272727"/>
                </a:solidFill>
                <a:latin typeface="Faustina Bold"/>
              </a:rPr>
              <a:t> </a:t>
            </a:r>
            <a:r>
              <a:rPr lang="en-US" dirty="0" err="1" smtClean="0">
                <a:solidFill>
                  <a:srgbClr val="272727"/>
                </a:solidFill>
                <a:latin typeface="Faustina Bold"/>
              </a:rPr>
              <a:t>phản</a:t>
            </a:r>
            <a:r>
              <a:rPr lang="en-US" dirty="0" smtClean="0">
                <a:solidFill>
                  <a:srgbClr val="272727"/>
                </a:solidFill>
                <a:latin typeface="Faustina Bold"/>
              </a:rPr>
              <a:t> </a:t>
            </a:r>
            <a:r>
              <a:rPr lang="en-US" dirty="0" err="1" smtClean="0">
                <a:solidFill>
                  <a:srgbClr val="272727"/>
                </a:solidFill>
                <a:latin typeface="Faustina Bold"/>
              </a:rPr>
              <a:t>hồi</a:t>
            </a:r>
            <a:endParaRPr lang="en-US" dirty="0">
              <a:solidFill>
                <a:srgbClr val="272727"/>
              </a:solidFill>
              <a:latin typeface="Faustina Bold"/>
            </a:endParaRPr>
          </a:p>
        </p:txBody>
      </p:sp>
      <p:grpSp>
        <p:nvGrpSpPr>
          <p:cNvPr id="50" name="Group 2"/>
          <p:cNvGrpSpPr/>
          <p:nvPr/>
        </p:nvGrpSpPr>
        <p:grpSpPr>
          <a:xfrm>
            <a:off x="0" y="0"/>
            <a:ext cx="2560906" cy="10287000"/>
            <a:chOff x="0" y="0"/>
            <a:chExt cx="1053314" cy="2709333"/>
          </a:xfrm>
        </p:grpSpPr>
        <p:sp>
          <p:nvSpPr>
            <p:cNvPr id="51"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52"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53"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4" action="ppaction://hlinksldjump"/>
              </a:rPr>
              <a:t>Loại</a:t>
            </a:r>
            <a:r>
              <a:rPr lang="en-US" sz="1400" dirty="0" smtClean="0">
                <a:solidFill>
                  <a:schemeClr val="bg1">
                    <a:lumMod val="85000"/>
                  </a:schemeClr>
                </a:solidFill>
                <a:latin typeface="Faustina"/>
                <a:hlinkClick r:id="rId24" action="ppaction://hlinksldjump"/>
              </a:rPr>
              <a:t> </a:t>
            </a:r>
            <a:r>
              <a:rPr lang="en-US" sz="1400" dirty="0" err="1" smtClean="0">
                <a:solidFill>
                  <a:schemeClr val="bg1">
                    <a:lumMod val="85000"/>
                  </a:schemeClr>
                </a:solidFill>
                <a:latin typeface="Faustina"/>
                <a:hlinkClick r:id="rId24" action="ppaction://hlinksldjump"/>
              </a:rPr>
              <a:t>phòng</a:t>
            </a:r>
            <a:endParaRPr lang="en-US" sz="1400" dirty="0">
              <a:solidFill>
                <a:schemeClr val="bg1">
                  <a:lumMod val="85000"/>
                </a:schemeClr>
              </a:solidFill>
              <a:latin typeface="Faustina"/>
            </a:endParaRPr>
          </a:p>
        </p:txBody>
      </p:sp>
      <p:sp>
        <p:nvSpPr>
          <p:cNvPr id="54"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5" action="ppaction://hlinksldjump"/>
              </a:rPr>
              <a:t>Danh</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sách</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phòng</a:t>
            </a:r>
            <a:endParaRPr lang="en-US" sz="1400" dirty="0">
              <a:solidFill>
                <a:schemeClr val="bg1">
                  <a:lumMod val="85000"/>
                </a:schemeClr>
              </a:solidFill>
              <a:latin typeface="Faustina"/>
            </a:endParaRPr>
          </a:p>
        </p:txBody>
      </p:sp>
      <p:grpSp>
        <p:nvGrpSpPr>
          <p:cNvPr id="55" name="Group 5"/>
          <p:cNvGrpSpPr/>
          <p:nvPr/>
        </p:nvGrpSpPr>
        <p:grpSpPr>
          <a:xfrm>
            <a:off x="382780" y="1756034"/>
            <a:ext cx="563034" cy="601116"/>
            <a:chOff x="0" y="0"/>
            <a:chExt cx="1171795" cy="1171795"/>
          </a:xfrm>
        </p:grpSpPr>
        <p:grpSp>
          <p:nvGrpSpPr>
            <p:cNvPr id="56" name="Group 6"/>
            <p:cNvGrpSpPr/>
            <p:nvPr/>
          </p:nvGrpSpPr>
          <p:grpSpPr>
            <a:xfrm>
              <a:off x="0" y="0"/>
              <a:ext cx="1171795" cy="1171795"/>
              <a:chOff x="0" y="0"/>
              <a:chExt cx="812800" cy="812800"/>
            </a:xfrm>
          </p:grpSpPr>
          <p:sp>
            <p:nvSpPr>
              <p:cNvPr id="61"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62"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60"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63" name="Group 10"/>
          <p:cNvGrpSpPr/>
          <p:nvPr/>
        </p:nvGrpSpPr>
        <p:grpSpPr>
          <a:xfrm>
            <a:off x="6037" y="8917647"/>
            <a:ext cx="2554869" cy="1488579"/>
            <a:chOff x="0" y="0"/>
            <a:chExt cx="1053314" cy="443205"/>
          </a:xfrm>
        </p:grpSpPr>
        <p:sp>
          <p:nvSpPr>
            <p:cNvPr id="64"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65"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66" name="Freeform 13">
            <a:hlinkClick r:id="rId26" action="ppaction://hlinksldjump"/>
          </p:cNvPr>
          <p:cNvSpPr/>
          <p:nvPr/>
        </p:nvSpPr>
        <p:spPr>
          <a:xfrm rot="-10800000">
            <a:off x="2076601" y="9465309"/>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27">
              <a:extLst>
                <a:ext uri="{96DAC541-7B7A-43D3-8B79-37D633B846F1}">
                  <asvg:svgBlip xmlns:asvg="http://schemas.microsoft.com/office/drawing/2016/SVG/main" xmlns="" r:embed="rId6"/>
                </a:ext>
              </a:extLst>
            </a:blip>
            <a:stretch>
              <a:fillRect/>
            </a:stretch>
          </a:blipFill>
        </p:spPr>
      </p:sp>
      <p:sp>
        <p:nvSpPr>
          <p:cNvPr id="67"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28">
              <a:extLst>
                <a:ext uri="{96DAC541-7B7A-43D3-8B79-37D633B846F1}">
                  <asvg:svgBlip xmlns:asvg="http://schemas.microsoft.com/office/drawing/2016/SVG/main" xmlns="" r:embed="rId8"/>
                </a:ext>
              </a:extLst>
            </a:blip>
            <a:stretch>
              <a:fillRect/>
            </a:stretch>
          </a:blipFill>
        </p:spPr>
      </p:sp>
      <p:sp>
        <p:nvSpPr>
          <p:cNvPr id="68"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29">
              <a:extLst>
                <a:ext uri="{96DAC541-7B7A-43D3-8B79-37D633B846F1}">
                  <asvg:svgBlip xmlns:asvg="http://schemas.microsoft.com/office/drawing/2016/SVG/main" xmlns="" r:embed="rId10"/>
                </a:ext>
              </a:extLst>
            </a:blip>
            <a:stretch>
              <a:fillRect/>
            </a:stretch>
          </a:blipFill>
        </p:spPr>
      </p:sp>
      <p:sp>
        <p:nvSpPr>
          <p:cNvPr id="75"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0">
              <a:extLst>
                <a:ext uri="{96DAC541-7B7A-43D3-8B79-37D633B846F1}">
                  <asvg:svgBlip xmlns:asvg="http://schemas.microsoft.com/office/drawing/2016/SVG/main" xmlns="" r:embed="rId14"/>
                </a:ext>
              </a:extLst>
            </a:blip>
            <a:stretch>
              <a:fillRect/>
            </a:stretch>
          </a:blipFill>
        </p:spPr>
      </p:sp>
      <p:sp>
        <p:nvSpPr>
          <p:cNvPr id="80"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1">
              <a:extLst>
                <a:ext uri="{96DAC541-7B7A-43D3-8B79-37D633B846F1}">
                  <asvg:svgBlip xmlns:asvg="http://schemas.microsoft.com/office/drawing/2016/SVG/main" xmlns="" r:embed="rId18"/>
                </a:ext>
              </a:extLst>
            </a:blip>
            <a:stretch>
              <a:fillRect/>
            </a:stretch>
          </a:blipFill>
        </p:spPr>
      </p:sp>
      <p:grpSp>
        <p:nvGrpSpPr>
          <p:cNvPr id="82" name="Group 58"/>
          <p:cNvGrpSpPr/>
          <p:nvPr/>
        </p:nvGrpSpPr>
        <p:grpSpPr>
          <a:xfrm>
            <a:off x="193218" y="9247317"/>
            <a:ext cx="601733" cy="646509"/>
            <a:chOff x="0" y="0"/>
            <a:chExt cx="812800" cy="812800"/>
          </a:xfrm>
        </p:grpSpPr>
        <p:sp>
          <p:nvSpPr>
            <p:cNvPr id="83"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2"/>
              <a:stretch>
                <a:fillRect l="-50000" r="-50000"/>
              </a:stretch>
            </a:blipFill>
          </p:spPr>
        </p:sp>
      </p:grpSp>
      <p:sp>
        <p:nvSpPr>
          <p:cNvPr id="84"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85"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86"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3" action="ppaction://hlinksldjump"/>
              </a:rPr>
              <a:t>Trang</a:t>
            </a:r>
            <a:r>
              <a:rPr lang="en-US" sz="1600" dirty="0">
                <a:solidFill>
                  <a:srgbClr val="FFFFFF"/>
                </a:solidFill>
                <a:latin typeface="Faustina"/>
                <a:hlinkClick r:id="rId33" action="ppaction://hlinksldjump"/>
              </a:rPr>
              <a:t> </a:t>
            </a:r>
            <a:r>
              <a:rPr lang="en-US" sz="1600" dirty="0" err="1">
                <a:solidFill>
                  <a:srgbClr val="FFFFFF"/>
                </a:solidFill>
                <a:latin typeface="Faustina"/>
                <a:hlinkClick r:id="rId33" action="ppaction://hlinksldjump"/>
              </a:rPr>
              <a:t>chủ</a:t>
            </a:r>
            <a:endParaRPr lang="en-US" sz="1600" dirty="0">
              <a:solidFill>
                <a:srgbClr val="FFFFFF"/>
              </a:solidFill>
              <a:latin typeface="Faustina"/>
            </a:endParaRPr>
          </a:p>
        </p:txBody>
      </p:sp>
      <p:sp>
        <p:nvSpPr>
          <p:cNvPr id="87"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4" action="ppaction://hlinksldjump"/>
              </a:rPr>
              <a:t>Nhân</a:t>
            </a:r>
            <a:r>
              <a:rPr lang="en-US" sz="1600" dirty="0">
                <a:solidFill>
                  <a:srgbClr val="FFFFFF"/>
                </a:solidFill>
                <a:latin typeface="Faustina"/>
                <a:hlinkClick r:id="rId34" action="ppaction://hlinksldjump"/>
              </a:rPr>
              <a:t> </a:t>
            </a:r>
            <a:r>
              <a:rPr lang="en-US" sz="1600" dirty="0" err="1">
                <a:solidFill>
                  <a:srgbClr val="FFFFFF"/>
                </a:solidFill>
                <a:latin typeface="Faustina"/>
                <a:hlinkClick r:id="rId34" action="ppaction://hlinksldjump"/>
              </a:rPr>
              <a:t>viên</a:t>
            </a:r>
            <a:endParaRPr lang="en-US" sz="1600" dirty="0">
              <a:solidFill>
                <a:srgbClr val="FFFFFF"/>
              </a:solidFill>
              <a:latin typeface="Faustina"/>
            </a:endParaRPr>
          </a:p>
        </p:txBody>
      </p:sp>
      <p:sp>
        <p:nvSpPr>
          <p:cNvPr id="88" name="TextBox 77"/>
          <p:cNvSpPr txBox="1"/>
          <p:nvPr/>
        </p:nvSpPr>
        <p:spPr>
          <a:xfrm>
            <a:off x="934220" y="9226964"/>
            <a:ext cx="1328374" cy="377227"/>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Stelle</a:t>
            </a:r>
            <a:endParaRPr lang="en-US" dirty="0">
              <a:solidFill>
                <a:srgbClr val="FFFFFF"/>
              </a:solidFill>
              <a:latin typeface="Faustina Bold"/>
            </a:endParaRPr>
          </a:p>
        </p:txBody>
      </p:sp>
      <p:sp>
        <p:nvSpPr>
          <p:cNvPr id="89" name="TextBox 78"/>
          <p:cNvSpPr txBox="1"/>
          <p:nvPr/>
        </p:nvSpPr>
        <p:spPr>
          <a:xfrm>
            <a:off x="910178" y="9534804"/>
            <a:ext cx="1328374" cy="267958"/>
          </a:xfrm>
          <a:prstGeom prst="rect">
            <a:avLst/>
          </a:prstGeom>
        </p:spPr>
        <p:txBody>
          <a:bodyPr wrap="square" lIns="0" tIns="0" rIns="0" bIns="0" rtlCol="0" anchor="t">
            <a:spAutoFit/>
          </a:bodyPr>
          <a:lstStyle/>
          <a:p>
            <a:pPr>
              <a:lnSpc>
                <a:spcPts val="2426"/>
              </a:lnSpc>
              <a:spcBef>
                <a:spcPct val="0"/>
              </a:spcBef>
            </a:pPr>
            <a:r>
              <a:rPr lang="en-US" sz="1400" dirty="0" err="1">
                <a:solidFill>
                  <a:srgbClr val="FFFFFF"/>
                </a:solidFill>
                <a:latin typeface="Faustina"/>
              </a:rPr>
              <a:t>Quản</a:t>
            </a:r>
            <a:r>
              <a:rPr lang="en-US" sz="1400" dirty="0">
                <a:solidFill>
                  <a:srgbClr val="FFFFFF"/>
                </a:solidFill>
                <a:latin typeface="Faustina"/>
              </a:rPr>
              <a:t> </a:t>
            </a:r>
            <a:r>
              <a:rPr lang="en-US" sz="1400" dirty="0" err="1">
                <a:solidFill>
                  <a:srgbClr val="FFFFFF"/>
                </a:solidFill>
                <a:latin typeface="Faustina"/>
              </a:rPr>
              <a:t>lý</a:t>
            </a:r>
            <a:endParaRPr lang="en-US" sz="1400" dirty="0">
              <a:solidFill>
                <a:srgbClr val="FFFFFF"/>
              </a:solidFill>
              <a:latin typeface="Faustina"/>
            </a:endParaRPr>
          </a:p>
        </p:txBody>
      </p:sp>
      <p:sp>
        <p:nvSpPr>
          <p:cNvPr id="90" name="Rectangle 89"/>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3"/>
          <p:cNvSpPr/>
          <p:nvPr/>
        </p:nvSpPr>
        <p:spPr>
          <a:xfrm>
            <a:off x="-6927" y="4348970"/>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93"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5" action="ppaction://hlinksldjump"/>
              </a:rPr>
              <a:t>Dịch</a:t>
            </a:r>
            <a:r>
              <a:rPr lang="en-US" sz="1600" dirty="0">
                <a:solidFill>
                  <a:srgbClr val="FFFFFF"/>
                </a:solidFill>
                <a:latin typeface="Faustina"/>
                <a:hlinkClick r:id="rId35" action="ppaction://hlinksldjump"/>
              </a:rPr>
              <a:t> </a:t>
            </a:r>
            <a:r>
              <a:rPr lang="en-US" sz="1600" dirty="0" err="1">
                <a:solidFill>
                  <a:srgbClr val="FFFFFF"/>
                </a:solidFill>
                <a:latin typeface="Faustina"/>
                <a:hlinkClick r:id="rId35" action="ppaction://hlinksldjump"/>
              </a:rPr>
              <a:t>vụ</a:t>
            </a:r>
            <a:endParaRPr lang="en-US" sz="1600" dirty="0">
              <a:solidFill>
                <a:srgbClr val="FFFFFF"/>
              </a:solidFill>
              <a:latin typeface="Faustina"/>
            </a:endParaRPr>
          </a:p>
        </p:txBody>
      </p:sp>
      <p:sp>
        <p:nvSpPr>
          <p:cNvPr id="10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36">
              <a:extLst>
                <a:ext uri="{96DAC541-7B7A-43D3-8B79-37D633B846F1}">
                  <asvg:svgBlip xmlns:asvg="http://schemas.microsoft.com/office/drawing/2016/SVG/main" xmlns="" r:embed="rId12"/>
                </a:ext>
              </a:extLst>
            </a:blip>
            <a:stretch>
              <a:fillRect/>
            </a:stretch>
          </a:blipFill>
        </p:spPr>
      </p:sp>
      <p:sp>
        <p:nvSpPr>
          <p:cNvPr id="10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37">
              <a:extLst>
                <a:ext uri="{96DAC541-7B7A-43D3-8B79-37D633B846F1}">
                  <asvg:svgBlip xmlns:asvg="http://schemas.microsoft.com/office/drawing/2016/SVG/main" xmlns="" r:embed="rId16"/>
                </a:ext>
              </a:extLst>
            </a:blip>
            <a:stretch>
              <a:fillRect/>
            </a:stretch>
          </a:blipFill>
        </p:spPr>
      </p:sp>
      <p:sp>
        <p:nvSpPr>
          <p:cNvPr id="106"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38">
              <a:extLst>
                <a:ext uri="{96DAC541-7B7A-43D3-8B79-37D633B846F1}">
                  <asvg:svgBlip xmlns:asvg="http://schemas.microsoft.com/office/drawing/2016/SVG/main" xmlns="" r:embed="rId20"/>
                </a:ext>
              </a:extLst>
            </a:blip>
            <a:stretch>
              <a:fillRect/>
            </a:stretch>
          </a:blipFill>
        </p:spPr>
      </p:sp>
      <p:sp>
        <p:nvSpPr>
          <p:cNvPr id="107"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39">
              <a:alphaModFix amt="74000"/>
              <a:extLst>
                <a:ext uri="{96DAC541-7B7A-43D3-8B79-37D633B846F1}">
                  <asvg:svgBlip xmlns:asvg="http://schemas.microsoft.com/office/drawing/2016/SVG/main" xmlns="" r:embed="rId22"/>
                </a:ext>
              </a:extLst>
            </a:blip>
            <a:stretch>
              <a:fillRect/>
            </a:stretch>
          </a:blipFill>
        </p:spPr>
      </p:sp>
      <p:sp>
        <p:nvSpPr>
          <p:cNvPr id="108"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0" action="ppaction://hlinksldjump"/>
              </a:rPr>
              <a:t>Đặt</a:t>
            </a:r>
            <a:r>
              <a:rPr lang="en-US" sz="1600" dirty="0">
                <a:solidFill>
                  <a:srgbClr val="FFFFFF"/>
                </a:solidFill>
                <a:latin typeface="Faustina"/>
                <a:hlinkClick r:id="rId40" action="ppaction://hlinksldjump"/>
              </a:rPr>
              <a:t> </a:t>
            </a:r>
            <a:r>
              <a:rPr lang="en-US" sz="1600" dirty="0" err="1">
                <a:solidFill>
                  <a:srgbClr val="FFFFFF"/>
                </a:solidFill>
                <a:latin typeface="Faustina"/>
                <a:hlinkClick r:id="rId40" action="ppaction://hlinksldjump"/>
              </a:rPr>
              <a:t>phòng</a:t>
            </a:r>
            <a:endParaRPr lang="en-US" sz="1600" dirty="0">
              <a:solidFill>
                <a:srgbClr val="FFFFFF"/>
              </a:solidFill>
              <a:latin typeface="Faustina"/>
            </a:endParaRPr>
          </a:p>
        </p:txBody>
      </p:sp>
      <p:sp>
        <p:nvSpPr>
          <p:cNvPr id="109"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10"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1" action="ppaction://hlinksldjump"/>
              </a:rPr>
              <a:t>Phản</a:t>
            </a:r>
            <a:r>
              <a:rPr lang="en-US" sz="1600" dirty="0" smtClean="0">
                <a:solidFill>
                  <a:srgbClr val="FFFFFF"/>
                </a:solidFill>
                <a:latin typeface="Faustina"/>
                <a:hlinkClick r:id="rId41" action="ppaction://hlinksldjump"/>
              </a:rPr>
              <a:t> </a:t>
            </a:r>
            <a:r>
              <a:rPr lang="en-US" sz="1600" dirty="0" err="1" smtClean="0">
                <a:solidFill>
                  <a:srgbClr val="FFFFFF"/>
                </a:solidFill>
                <a:latin typeface="Faustina"/>
                <a:hlinkClick r:id="rId41" action="ppaction://hlinksldjump"/>
              </a:rPr>
              <a:t>hồi</a:t>
            </a:r>
            <a:endParaRPr lang="en-US" sz="1600" dirty="0">
              <a:solidFill>
                <a:srgbClr val="FFFFFF"/>
              </a:solidFill>
              <a:latin typeface="Faustina"/>
            </a:endParaRPr>
          </a:p>
        </p:txBody>
      </p:sp>
      <p:sp>
        <p:nvSpPr>
          <p:cNvPr id="111" name="Freeform 40"/>
          <p:cNvSpPr/>
          <p:nvPr/>
        </p:nvSpPr>
        <p:spPr>
          <a:xfrm>
            <a:off x="11742983" y="9463306"/>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12" name="TextBox 41"/>
          <p:cNvSpPr txBox="1"/>
          <p:nvPr/>
        </p:nvSpPr>
        <p:spPr>
          <a:xfrm>
            <a:off x="11742984" y="9463306"/>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13" name="Freeform 40"/>
          <p:cNvSpPr/>
          <p:nvPr/>
        </p:nvSpPr>
        <p:spPr>
          <a:xfrm>
            <a:off x="11291605" y="9463306"/>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14" name="Rectangle 113"/>
          <p:cNvSpPr/>
          <p:nvPr/>
        </p:nvSpPr>
        <p:spPr>
          <a:xfrm>
            <a:off x="11364605" y="9483919"/>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115" name="Freeform 40">
            <a:hlinkClick r:id="rId33" action="ppaction://hlinksldjump"/>
          </p:cNvPr>
          <p:cNvSpPr/>
          <p:nvPr/>
        </p:nvSpPr>
        <p:spPr>
          <a:xfrm>
            <a:off x="9918016" y="9450287"/>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16" name="TextBox 41">
            <a:hlinkClick r:id="rId33" action="ppaction://hlinksldjump"/>
          </p:cNvPr>
          <p:cNvSpPr txBox="1"/>
          <p:nvPr/>
        </p:nvSpPr>
        <p:spPr>
          <a:xfrm>
            <a:off x="9918017" y="9457818"/>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spTree>
    <p:extLst>
      <p:ext uri="{BB962C8B-B14F-4D97-AF65-F5344CB8AC3E}">
        <p14:creationId xmlns:p14="http://schemas.microsoft.com/office/powerpoint/2010/main" val="32214324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0"/>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023 0.00339 0.00093 0.00679 0.00093 0.01018 C 0.00093 0.02778 0 0.04522 0 0.06281 " pathEditMode="relative" ptsTypes="AAAA">
                                      <p:cBhvr>
                                        <p:cTn id="6" dur="2000" fill="hold"/>
                                        <p:tgtEl>
                                          <p:spTgt spid="10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8" dur="2000" fill="hold"/>
                                        <p:tgtEl>
                                          <p:spTgt spid="10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0" dur="2000" fill="hold"/>
                                        <p:tgtEl>
                                          <p:spTgt spid="10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 C 0.00023 0.00339 0.00093 0.00679 0.00093 0.01018 C 0.00093 0.02778 0 0.04522 0 0.06281 " pathEditMode="relative" ptsTypes="AAAA">
                                      <p:cBhvr>
                                        <p:cTn id="12" dur="2000" fill="hold"/>
                                        <p:tgtEl>
                                          <p:spTgt spid="10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93"/>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08"/>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18" dur="2000" fill="hold"/>
                                        <p:tgtEl>
                                          <p:spTgt spid="10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 C 0.00023 0.00339 0.00093 0.00679 0.00093 0.01018 C 0.00093 0.02778 0 0.04522 0 0.06281 " pathEditMode="relative" ptsTypes="AAAA">
                                      <p:cBhvr>
                                        <p:cTn id="20" dur="2000" fill="hold"/>
                                        <p:tgtEl>
                                          <p:spTgt spid="110"/>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6.85185E-6 -3.7037E-6 L 6.85185E-6 -3.7037E-6 C -0.00034 0.00402 -0.00057 0.00803 -0.00103 0.01204 C -0.00127 0.01343 -0.00184 0.01466 -0.00208 0.01605 C -0.0037 0.02685 -0.00242 0.02361 -0.00404 0.03364 C -0.00428 0.03503 -0.00485 0.03627 -0.00509 0.03766 C -0.00555 0.04028 -0.00566 0.04306 -0.00601 0.04568 C -0.00624 0.04707 -0.00682 0.04831 -0.00705 0.04969 C -0.00914 0.05942 -0.00705 0.05077 -0.00902 0.06189 C -0.00937 0.06327 -0.00983 0.06451 -0.01006 0.0659 C -0.01076 0.06945 -0.01203 0.0767 -0.01203 0.0767 C -0.01087 0.09028 -0.01191 0.08395 -0.00902 0.09553 C -0.00879 0.09676 -0.00867 0.09831 -0.00809 0.09954 C -0.0074 0.10093 -0.00659 0.10201 -0.00601 0.10355 C -0.0052 0.10618 -0.00474 0.10895 -0.00404 0.11158 L -0.00208 0.11976 C -0.00208 0.11976 6.85185E-6 0.12778 6.85185E-6 0.12778 L 6.85185E-6 0.13997 " pathEditMode="relative" ptsTypes="AAAAAAAAAAAAAAAAAA">
                                      <p:cBhvr>
                                        <p:cTn id="22" dur="2000" fill="hold"/>
                                        <p:tgtEl>
                                          <p:spTgt spid="92"/>
                                        </p:tgtEl>
                                        <p:attrNameLst>
                                          <p:attrName>ppt_x</p:attrName>
                                          <p:attrName>ppt_y</p:attrName>
                                        </p:attrNameLst>
                                      </p:cBhvr>
                                    </p:animMotion>
                                  </p:childTnLst>
                                </p:cTn>
                              </p:par>
                            </p:childTnLst>
                          </p:cTn>
                        </p:par>
                      </p:childTnLst>
                    </p:cTn>
                  </p:par>
                </p:childTnLst>
              </p:cTn>
              <p:nextCondLst>
                <p:cond evt="onClick" delay="0">
                  <p:tgtEl>
                    <p:spTgt spid="80"/>
                  </p:tgtEl>
                </p:cond>
              </p:nextCondLst>
            </p:seq>
          </p:childTnLst>
        </p:cTn>
      </p:par>
    </p:tnLst>
    <p:bldLst>
      <p:bldP spid="93" grpId="0"/>
      <p:bldP spid="108" grpId="0"/>
      <p:bldP spid="109" grpId="0"/>
      <p:bldP spid="11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5" name="Freeform 45"/>
          <p:cNvSpPr/>
          <p:nvPr/>
        </p:nvSpPr>
        <p:spPr>
          <a:xfrm>
            <a:off x="2484631" y="1800237"/>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30" name="Freeform 30"/>
          <p:cNvSpPr/>
          <p:nvPr/>
        </p:nvSpPr>
        <p:spPr>
          <a:xfrm>
            <a:off x="2306795" y="2658013"/>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90" name="Freeform 35"/>
          <p:cNvSpPr/>
          <p:nvPr/>
        </p:nvSpPr>
        <p:spPr>
          <a:xfrm>
            <a:off x="2355357" y="2488342"/>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91" name="Freeform 49"/>
          <p:cNvSpPr/>
          <p:nvPr/>
        </p:nvSpPr>
        <p:spPr>
          <a:xfrm>
            <a:off x="5557242" y="2375856"/>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92" name="Freeform 45"/>
          <p:cNvSpPr/>
          <p:nvPr/>
        </p:nvSpPr>
        <p:spPr>
          <a:xfrm>
            <a:off x="2483525" y="1725424"/>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93" name="Freeform 30"/>
          <p:cNvSpPr/>
          <p:nvPr/>
        </p:nvSpPr>
        <p:spPr>
          <a:xfrm>
            <a:off x="5934381" y="1551221"/>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100" name="Freeform 53"/>
          <p:cNvSpPr/>
          <p:nvPr/>
        </p:nvSpPr>
        <p:spPr>
          <a:xfrm>
            <a:off x="9576893" y="1552176"/>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105" name="Freeform 32">
            <a:hlinkClick r:id="" action="ppaction://noaction" highlightClick="1"/>
          </p:cNvPr>
          <p:cNvSpPr/>
          <p:nvPr/>
        </p:nvSpPr>
        <p:spPr>
          <a:xfrm>
            <a:off x="10159554" y="1580436"/>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06" name="Freeform 32">
            <a:hlinkClick r:id="" action="ppaction://noaction" highlightClick="1"/>
          </p:cNvPr>
          <p:cNvSpPr/>
          <p:nvPr/>
        </p:nvSpPr>
        <p:spPr>
          <a:xfrm>
            <a:off x="10153990" y="3186229"/>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07" name="Freeform 32">
            <a:hlinkClick r:id="" action="ppaction://noaction" highlightClick="1"/>
          </p:cNvPr>
          <p:cNvSpPr/>
          <p:nvPr/>
        </p:nvSpPr>
        <p:spPr>
          <a:xfrm>
            <a:off x="2870486" y="3146967"/>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08" name="Freeform 32">
            <a:hlinkClick r:id="" action="ppaction://noaction" highlightClick="1"/>
          </p:cNvPr>
          <p:cNvSpPr/>
          <p:nvPr/>
        </p:nvSpPr>
        <p:spPr>
          <a:xfrm>
            <a:off x="6533813" y="3164673"/>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09" name="Freeform 32">
            <a:hlinkClick r:id="" action="ppaction://noaction" highlightClick="1"/>
          </p:cNvPr>
          <p:cNvSpPr/>
          <p:nvPr/>
        </p:nvSpPr>
        <p:spPr>
          <a:xfrm>
            <a:off x="6509797" y="1582416"/>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10" name="Freeform 27"/>
          <p:cNvSpPr/>
          <p:nvPr/>
        </p:nvSpPr>
        <p:spPr>
          <a:xfrm>
            <a:off x="2866280" y="297769"/>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4">
              <a:extLst>
                <a:ext uri="{96DAC541-7B7A-43D3-8B79-37D633B846F1}">
                  <asvg:svgBlip xmlns:asvg="http://schemas.microsoft.com/office/drawing/2016/SVG/main" xmlns="" r:embed="rId24"/>
                </a:ext>
              </a:extLst>
            </a:blip>
            <a:stretch>
              <a:fillRect/>
            </a:stretch>
          </a:blipFill>
        </p:spPr>
      </p:sp>
      <p:sp>
        <p:nvSpPr>
          <p:cNvPr id="111" name="Freeform 29"/>
          <p:cNvSpPr/>
          <p:nvPr/>
        </p:nvSpPr>
        <p:spPr>
          <a:xfrm>
            <a:off x="4134298"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12" name="Freeform 32">
            <a:hlinkClick r:id="" action="ppaction://noaction" highlightClick="1"/>
          </p:cNvPr>
          <p:cNvSpPr/>
          <p:nvPr/>
        </p:nvSpPr>
        <p:spPr>
          <a:xfrm>
            <a:off x="2870028" y="1578675"/>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13" name="TextBox 33"/>
          <p:cNvSpPr txBox="1"/>
          <p:nvPr/>
        </p:nvSpPr>
        <p:spPr>
          <a:xfrm>
            <a:off x="2870028" y="1460073"/>
            <a:ext cx="2666611" cy="1421543"/>
          </a:xfrm>
          <a:prstGeom prst="rect">
            <a:avLst/>
          </a:prstGeom>
        </p:spPr>
        <p:txBody>
          <a:bodyPr lIns="46855" tIns="46855" rIns="46855" bIns="46855" rtlCol="0" anchor="ctr"/>
          <a:lstStyle/>
          <a:p>
            <a:pPr algn="ctr">
              <a:lnSpc>
                <a:spcPts val="2279"/>
              </a:lnSpc>
            </a:pPr>
            <a:endParaRPr sz="1100"/>
          </a:p>
        </p:txBody>
      </p:sp>
      <p:sp>
        <p:nvSpPr>
          <p:cNvPr id="114" name="TextBox 34"/>
          <p:cNvSpPr txBox="1"/>
          <p:nvPr/>
        </p:nvSpPr>
        <p:spPr>
          <a:xfrm>
            <a:off x="3068835" y="2231907"/>
            <a:ext cx="1350899" cy="346249"/>
          </a:xfrm>
          <a:prstGeom prst="rect">
            <a:avLst/>
          </a:prstGeom>
        </p:spPr>
        <p:txBody>
          <a:bodyPr lIns="0" tIns="0" rIns="0" bIns="0" rtlCol="0" anchor="t">
            <a:spAutoFit/>
          </a:bodyPr>
          <a:lstStyle/>
          <a:p>
            <a:pPr>
              <a:lnSpc>
                <a:spcPts val="2682"/>
              </a:lnSpc>
              <a:spcBef>
                <a:spcPct val="0"/>
              </a:spcBef>
            </a:pPr>
            <a:r>
              <a:rPr lang="en-US" sz="1600">
                <a:solidFill>
                  <a:srgbClr val="7F8DB6"/>
                </a:solidFill>
                <a:latin typeface="Faustina Bold"/>
              </a:rPr>
              <a:t>Số phòng</a:t>
            </a:r>
          </a:p>
        </p:txBody>
      </p:sp>
      <p:sp>
        <p:nvSpPr>
          <p:cNvPr id="115" name="TextBox 48"/>
          <p:cNvSpPr txBox="1"/>
          <p:nvPr/>
        </p:nvSpPr>
        <p:spPr>
          <a:xfrm>
            <a:off x="2870028" y="3046071"/>
            <a:ext cx="2666611" cy="1421543"/>
          </a:xfrm>
          <a:prstGeom prst="rect">
            <a:avLst/>
          </a:prstGeom>
        </p:spPr>
        <p:txBody>
          <a:bodyPr lIns="46855" tIns="46855" rIns="46855" bIns="46855" rtlCol="0" anchor="ctr"/>
          <a:lstStyle/>
          <a:p>
            <a:pPr algn="ctr">
              <a:lnSpc>
                <a:spcPts val="2279"/>
              </a:lnSpc>
            </a:pPr>
            <a:endParaRPr sz="1100"/>
          </a:p>
        </p:txBody>
      </p:sp>
      <p:graphicFrame>
        <p:nvGraphicFramePr>
          <p:cNvPr id="116" name="Table 57"/>
          <p:cNvGraphicFramePr>
            <a:graphicFrameLocks noGrp="1"/>
          </p:cNvGraphicFramePr>
          <p:nvPr>
            <p:extLst>
              <p:ext uri="{D42A27DB-BD31-4B8C-83A1-F6EECF244321}">
                <p14:modId xmlns:p14="http://schemas.microsoft.com/office/powerpoint/2010/main" val="2855447621"/>
              </p:ext>
            </p:extLst>
          </p:nvPr>
        </p:nvGraphicFramePr>
        <p:xfrm>
          <a:off x="2866281" y="5465973"/>
          <a:ext cx="10278009" cy="3756672"/>
        </p:xfrm>
        <a:graphic>
          <a:graphicData uri="http://schemas.openxmlformats.org/drawingml/2006/table">
            <a:tbl>
              <a:tblPr/>
              <a:tblGrid>
                <a:gridCol w="638919">
                  <a:extLst>
                    <a:ext uri="{9D8B030D-6E8A-4147-A177-3AD203B41FA5}">
                      <a16:colId xmlns:a16="http://schemas.microsoft.com/office/drawing/2014/main" val="1492936209"/>
                    </a:ext>
                  </a:extLst>
                </a:gridCol>
                <a:gridCol w="25908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4"/>
                    </a:ext>
                  </a:extLst>
                </a:gridCol>
                <a:gridCol w="990602">
                  <a:extLst>
                    <a:ext uri="{9D8B030D-6E8A-4147-A177-3AD203B41FA5}">
                      <a16:colId xmlns:a16="http://schemas.microsoft.com/office/drawing/2014/main" val="2892317108"/>
                    </a:ext>
                  </a:extLst>
                </a:gridCol>
                <a:gridCol w="2628688">
                  <a:extLst>
                    <a:ext uri="{9D8B030D-6E8A-4147-A177-3AD203B41FA5}">
                      <a16:colId xmlns:a16="http://schemas.microsoft.com/office/drawing/2014/main" val="20008"/>
                    </a:ext>
                  </a:extLst>
                </a:gridCol>
              </a:tblGrid>
              <a:tr h="580779">
                <a:tc>
                  <a:txBody>
                    <a:bodyPr/>
                    <a:lstStyle/>
                    <a:p>
                      <a:pPr marL="0" algn="ctr" defTabSz="685800" rtl="0" eaLnBrk="1" latinLnBrk="0" hangingPunct="1">
                        <a:lnSpc>
                          <a:spcPts val="2373"/>
                        </a:lnSpc>
                        <a:defRPr/>
                      </a:pPr>
                      <a:r>
                        <a:rPr lang="en-US" sz="1400" kern="1200" dirty="0" smtClean="0">
                          <a:solidFill>
                            <a:srgbClr val="FFFFFF"/>
                          </a:solidFill>
                          <a:latin typeface="Faustina Bold"/>
                          <a:ea typeface="+mn-ea"/>
                          <a:cs typeface="+mn-cs"/>
                        </a:rPr>
                        <a:t>STT</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Tên</a:t>
                      </a:r>
                      <a:r>
                        <a:rPr lang="en-US" sz="1400" dirty="0">
                          <a:solidFill>
                            <a:srgbClr val="FFFFFF"/>
                          </a:solidFill>
                          <a:latin typeface="Faustina Bold"/>
                        </a:rPr>
                        <a:t> </a:t>
                      </a:r>
                      <a:r>
                        <a:rPr lang="en-US" sz="1400" dirty="0" err="1">
                          <a:solidFill>
                            <a:srgbClr val="FFFFFF"/>
                          </a:solidFill>
                          <a:latin typeface="Faustina Bold"/>
                        </a:rPr>
                        <a:t>khách</a:t>
                      </a:r>
                      <a:r>
                        <a:rPr lang="en-US" sz="1400" dirty="0">
                          <a:solidFill>
                            <a:srgbClr val="FFFFFF"/>
                          </a:solidFill>
                          <a:latin typeface="Faustina Bold"/>
                        </a:rPr>
                        <a:t> </a:t>
                      </a:r>
                      <a:r>
                        <a:rPr lang="en-US" sz="1400" dirty="0" err="1">
                          <a:solidFill>
                            <a:srgbClr val="FFFFFF"/>
                          </a:solidFill>
                          <a:latin typeface="Faustina Bold"/>
                        </a:rPr>
                        <a:t>hàng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SĐT </a:t>
                      </a:r>
                      <a:r>
                        <a:rPr lang="en-US" sz="1400" dirty="0" smtClean="0">
                          <a:solidFill>
                            <a:srgbClr val="FFFFFF"/>
                          </a:solidFill>
                          <a:latin typeface="Faustina Bold"/>
                        </a:rPr>
                        <a:t>KH</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ID </a:t>
                      </a:r>
                      <a:r>
                        <a:rPr lang="en-US" sz="1400" dirty="0" err="1" smtClean="0">
                          <a:solidFill>
                            <a:srgbClr val="FFFFFF"/>
                          </a:solidFill>
                          <a:latin typeface="Faustina Bold"/>
                        </a:rPr>
                        <a:t>phòng</a:t>
                      </a:r>
                      <a:r>
                        <a:rPr lang="en-US" sz="1400" dirty="0" smtClean="0">
                          <a:solidFill>
                            <a:srgbClr val="FFFFFF"/>
                          </a:solidFill>
                          <a:latin typeface="Faustina Bold"/>
                        </a:rPr>
                        <a:t>/</a:t>
                      </a:r>
                      <a:r>
                        <a:rPr lang="en-US" sz="1400" dirty="0" err="1" smtClean="0">
                          <a:solidFill>
                            <a:srgbClr val="FFFFFF"/>
                          </a:solidFill>
                          <a:latin typeface="Faustina Bold"/>
                        </a:rPr>
                        <a:t>dịch</a:t>
                      </a:r>
                      <a:r>
                        <a:rPr lang="en-US" sz="1400" baseline="0" dirty="0" smtClean="0">
                          <a:solidFill>
                            <a:srgbClr val="FFFFFF"/>
                          </a:solidFill>
                          <a:latin typeface="Faustina Bold"/>
                        </a:rPr>
                        <a:t> </a:t>
                      </a:r>
                      <a:r>
                        <a:rPr lang="en-US" sz="1400" baseline="0" dirty="0" err="1" smtClean="0">
                          <a:solidFill>
                            <a:srgbClr val="FFFFFF"/>
                          </a:solidFill>
                          <a:latin typeface="Faustina Bold"/>
                        </a:rPr>
                        <a:t>vụ</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400" kern="1200" dirty="0" err="1" smtClean="0">
                          <a:solidFill>
                            <a:srgbClr val="FFFFFF"/>
                          </a:solidFill>
                          <a:latin typeface="Faustina Bold"/>
                          <a:ea typeface="+mn-ea"/>
                          <a:cs typeface="+mn-cs"/>
                        </a:rPr>
                        <a:t>Số</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lượng</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Thành</a:t>
                      </a:r>
                      <a:r>
                        <a:rPr lang="en-US" sz="1400" dirty="0">
                          <a:solidFill>
                            <a:srgbClr val="FFFFFF"/>
                          </a:solidFill>
                          <a:latin typeface="Faustina Bold"/>
                        </a:rPr>
                        <a:t> </a:t>
                      </a:r>
                      <a:r>
                        <a:rPr lang="en-US" sz="1400" dirty="0" err="1">
                          <a:solidFill>
                            <a:srgbClr val="FFFFFF"/>
                          </a:solidFill>
                          <a:latin typeface="Faustina Bold"/>
                        </a:rPr>
                        <a:t>tiền</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Trần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Tuấn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0973628656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Ăn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sáng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8.460.000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Lê</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Trung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Thành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0387483738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45.330.000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596990">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Trần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Hùng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0937472385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14.200.000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Lê</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Đoàn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Dương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0337846474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305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23.650.000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Quang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0923763646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404, 406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7</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53.820.200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117" name="TextBox 60"/>
          <p:cNvSpPr txBox="1"/>
          <p:nvPr/>
        </p:nvSpPr>
        <p:spPr>
          <a:xfrm>
            <a:off x="3068835" y="1885146"/>
            <a:ext cx="1350899" cy="371897"/>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120</a:t>
            </a:r>
            <a:endParaRPr lang="en-US" dirty="0">
              <a:solidFill>
                <a:srgbClr val="233C84"/>
              </a:solidFill>
              <a:latin typeface="Faustina Bold"/>
            </a:endParaRPr>
          </a:p>
        </p:txBody>
      </p:sp>
      <p:sp>
        <p:nvSpPr>
          <p:cNvPr id="118" name="TextBox 79"/>
          <p:cNvSpPr txBox="1"/>
          <p:nvPr/>
        </p:nvSpPr>
        <p:spPr>
          <a:xfrm>
            <a:off x="3666314" y="239562"/>
            <a:ext cx="1543979" cy="390107"/>
          </a:xfrm>
          <a:prstGeom prst="rect">
            <a:avLst/>
          </a:prstGeom>
        </p:spPr>
        <p:txBody>
          <a:bodyPr lIns="0" tIns="0" rIns="0" bIns="0" rtlCol="0" anchor="t">
            <a:spAutoFit/>
          </a:bodyPr>
          <a:lstStyle/>
          <a:p>
            <a:pPr>
              <a:lnSpc>
                <a:spcPts val="3361"/>
              </a:lnSpc>
              <a:spcBef>
                <a:spcPct val="0"/>
              </a:spcBef>
            </a:pPr>
            <a:r>
              <a:rPr lang="en-US" sz="2400" dirty="0" err="1">
                <a:solidFill>
                  <a:srgbClr val="272727"/>
                </a:solidFill>
                <a:latin typeface="Faustina Bold"/>
              </a:rPr>
              <a:t>Trang</a:t>
            </a:r>
            <a:r>
              <a:rPr lang="en-US" sz="2400" dirty="0">
                <a:solidFill>
                  <a:srgbClr val="272727"/>
                </a:solidFill>
                <a:latin typeface="Faustina Bold"/>
              </a:rPr>
              <a:t> </a:t>
            </a:r>
            <a:r>
              <a:rPr lang="en-US" sz="2400" dirty="0" err="1">
                <a:solidFill>
                  <a:srgbClr val="272727"/>
                </a:solidFill>
                <a:latin typeface="Faustina Bold"/>
              </a:rPr>
              <a:t>chủ</a:t>
            </a:r>
            <a:endParaRPr lang="en-US" sz="2400" dirty="0">
              <a:solidFill>
                <a:srgbClr val="272727"/>
              </a:solidFill>
              <a:latin typeface="Faustina Bold"/>
            </a:endParaRPr>
          </a:p>
        </p:txBody>
      </p:sp>
      <p:sp>
        <p:nvSpPr>
          <p:cNvPr id="119" name="TextBox 80"/>
          <p:cNvSpPr txBox="1"/>
          <p:nvPr/>
        </p:nvSpPr>
        <p:spPr>
          <a:xfrm>
            <a:off x="2977253" y="956597"/>
            <a:ext cx="1543979" cy="397545"/>
          </a:xfrm>
          <a:prstGeom prst="rect">
            <a:avLst/>
          </a:prstGeom>
        </p:spPr>
        <p:txBody>
          <a:bodyPr lIns="0" tIns="0" rIns="0" bIns="0" rtlCol="0" anchor="t">
            <a:spAutoFit/>
          </a:bodyPr>
          <a:lstStyle/>
          <a:p>
            <a:pPr>
              <a:lnSpc>
                <a:spcPts val="3065"/>
              </a:lnSpc>
              <a:spcBef>
                <a:spcPct val="0"/>
              </a:spcBef>
            </a:pPr>
            <a:r>
              <a:rPr lang="en-US">
                <a:solidFill>
                  <a:srgbClr val="272727"/>
                </a:solidFill>
                <a:latin typeface="Faustina Bold"/>
              </a:rPr>
              <a:t>Danh mục</a:t>
            </a:r>
          </a:p>
        </p:txBody>
      </p:sp>
      <p:sp>
        <p:nvSpPr>
          <p:cNvPr id="120" name="TextBox 81"/>
          <p:cNvSpPr txBox="1"/>
          <p:nvPr/>
        </p:nvSpPr>
        <p:spPr>
          <a:xfrm>
            <a:off x="2946872" y="4952010"/>
            <a:ext cx="3816047" cy="397545"/>
          </a:xfrm>
          <a:prstGeom prst="rect">
            <a:avLst/>
          </a:prstGeom>
        </p:spPr>
        <p:txBody>
          <a:bodyPr lIns="0" tIns="0" rIns="0" bIns="0" rtlCol="0" anchor="t">
            <a:spAutoFit/>
          </a:bodyPr>
          <a:lstStyle/>
          <a:p>
            <a:pPr>
              <a:lnSpc>
                <a:spcPts val="3065"/>
              </a:lnSpc>
              <a:spcBef>
                <a:spcPct val="0"/>
              </a:spcBef>
            </a:pPr>
            <a:r>
              <a:rPr lang="en-US" dirty="0" err="1">
                <a:solidFill>
                  <a:srgbClr val="272727"/>
                </a:solidFill>
                <a:latin typeface="Faustina Bold"/>
              </a:rPr>
              <a:t>Lịch</a:t>
            </a:r>
            <a:r>
              <a:rPr lang="en-US" dirty="0">
                <a:solidFill>
                  <a:srgbClr val="272727"/>
                </a:solidFill>
                <a:latin typeface="Faustina Bold"/>
              </a:rPr>
              <a:t> </a:t>
            </a:r>
            <a:r>
              <a:rPr lang="en-US" dirty="0" err="1">
                <a:solidFill>
                  <a:srgbClr val="272727"/>
                </a:solidFill>
                <a:latin typeface="Faustina Bold"/>
              </a:rPr>
              <a:t>sử</a:t>
            </a:r>
            <a:r>
              <a:rPr lang="en-US" dirty="0">
                <a:solidFill>
                  <a:srgbClr val="272727"/>
                </a:solidFill>
                <a:latin typeface="Faustina Bold"/>
              </a:rPr>
              <a:t> </a:t>
            </a:r>
            <a:r>
              <a:rPr lang="en-US" dirty="0" smtClean="0">
                <a:solidFill>
                  <a:srgbClr val="272727"/>
                </a:solidFill>
                <a:latin typeface="Faustina Bold"/>
              </a:rPr>
              <a:t> </a:t>
            </a:r>
            <a:r>
              <a:rPr lang="en-US" dirty="0" err="1" smtClean="0">
                <a:solidFill>
                  <a:srgbClr val="272727"/>
                </a:solidFill>
                <a:latin typeface="Faustina Bold"/>
              </a:rPr>
              <a:t>giao</a:t>
            </a:r>
            <a:r>
              <a:rPr lang="en-US" dirty="0" smtClean="0">
                <a:solidFill>
                  <a:srgbClr val="272727"/>
                </a:solidFill>
                <a:latin typeface="Faustina Bold"/>
              </a:rPr>
              <a:t> </a:t>
            </a:r>
            <a:r>
              <a:rPr lang="en-US" dirty="0" err="1" smtClean="0">
                <a:solidFill>
                  <a:srgbClr val="272727"/>
                </a:solidFill>
                <a:latin typeface="Faustina Bold"/>
              </a:rPr>
              <a:t>dịch</a:t>
            </a:r>
            <a:endParaRPr lang="en-US" dirty="0">
              <a:solidFill>
                <a:srgbClr val="272727"/>
              </a:solidFill>
              <a:latin typeface="Faustina Bold"/>
            </a:endParaRPr>
          </a:p>
        </p:txBody>
      </p:sp>
      <p:sp>
        <p:nvSpPr>
          <p:cNvPr id="121" name="Freeform 40">
            <a:hlinkClick r:id="rId25" action="ppaction://hlinksldjump"/>
          </p:cNvPr>
          <p:cNvSpPr/>
          <p:nvPr/>
        </p:nvSpPr>
        <p:spPr>
          <a:xfrm>
            <a:off x="11943699" y="9399932"/>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22" name="TextBox 41"/>
          <p:cNvSpPr txBox="1"/>
          <p:nvPr/>
        </p:nvSpPr>
        <p:spPr>
          <a:xfrm>
            <a:off x="11943700" y="9399932"/>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23" name="Freeform 40">
            <a:hlinkClick r:id="rId25" action="ppaction://hlinksldjump"/>
          </p:cNvPr>
          <p:cNvSpPr/>
          <p:nvPr/>
        </p:nvSpPr>
        <p:spPr>
          <a:xfrm>
            <a:off x="11492321" y="9399932"/>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24" name="Freeform 40"/>
          <p:cNvSpPr/>
          <p:nvPr/>
        </p:nvSpPr>
        <p:spPr>
          <a:xfrm>
            <a:off x="11070073" y="9399931"/>
            <a:ext cx="420434" cy="428515"/>
          </a:xfrm>
          <a:custGeom>
            <a:avLst/>
            <a:gdLst/>
            <a:ahLst/>
            <a:cxnLst/>
            <a:rect l="l" t="t" r="r" b="b"/>
            <a:pathLst>
              <a:path w="746734" h="339299">
                <a:moveTo>
                  <a:pt x="0" y="0"/>
                </a:moveTo>
                <a:lnTo>
                  <a:pt x="746734" y="0"/>
                </a:lnTo>
                <a:lnTo>
                  <a:pt x="746734" y="339299"/>
                </a:lnTo>
                <a:lnTo>
                  <a:pt x="0" y="339299"/>
                </a:lnTo>
                <a:close/>
              </a:path>
            </a:pathLst>
          </a:custGeom>
          <a:solidFill>
            <a:schemeClr val="tx1">
              <a:lumMod val="85000"/>
              <a:lumOff val="15000"/>
            </a:schemeClr>
          </a:solidFill>
          <a:ln w="3175" cap="sq">
            <a:solidFill>
              <a:schemeClr val="bg1">
                <a:lumMod val="65000"/>
              </a:schemeClr>
            </a:solidFill>
            <a:prstDash val="solid"/>
            <a:miter/>
          </a:ln>
        </p:spPr>
      </p:sp>
      <p:sp>
        <p:nvSpPr>
          <p:cNvPr id="125" name="Rectangle 124"/>
          <p:cNvSpPr/>
          <p:nvPr/>
        </p:nvSpPr>
        <p:spPr>
          <a:xfrm>
            <a:off x="11554100" y="9420545"/>
            <a:ext cx="296876" cy="361253"/>
          </a:xfrm>
          <a:prstGeom prst="rect">
            <a:avLst/>
          </a:prstGeom>
        </p:spPr>
        <p:txBody>
          <a:bodyPr wrap="none">
            <a:spAutoFit/>
          </a:bodyPr>
          <a:lstStyle/>
          <a:p>
            <a:pPr algn="ctr">
              <a:lnSpc>
                <a:spcPts val="2279"/>
              </a:lnSpc>
            </a:pPr>
            <a:r>
              <a:rPr lang="en-US" dirty="0" smtClean="0">
                <a:solidFill>
                  <a:srgbClr val="272727"/>
                </a:solidFill>
                <a:latin typeface="Faustina"/>
              </a:rPr>
              <a:t>2</a:t>
            </a:r>
            <a:endParaRPr lang="en-US" dirty="0">
              <a:solidFill>
                <a:srgbClr val="272727"/>
              </a:solidFill>
              <a:latin typeface="Faustina"/>
            </a:endParaRPr>
          </a:p>
        </p:txBody>
      </p:sp>
      <p:sp>
        <p:nvSpPr>
          <p:cNvPr id="126" name="Rectangle 125"/>
          <p:cNvSpPr/>
          <p:nvPr/>
        </p:nvSpPr>
        <p:spPr>
          <a:xfrm>
            <a:off x="11145443" y="9424135"/>
            <a:ext cx="274434" cy="361253"/>
          </a:xfrm>
          <a:prstGeom prst="rect">
            <a:avLst/>
          </a:prstGeom>
        </p:spPr>
        <p:txBody>
          <a:bodyPr wrap="none">
            <a:spAutoFit/>
          </a:bodyPr>
          <a:lstStyle/>
          <a:p>
            <a:pPr algn="ctr">
              <a:lnSpc>
                <a:spcPts val="2279"/>
              </a:lnSpc>
            </a:pPr>
            <a:r>
              <a:rPr lang="en-US" dirty="0" smtClean="0">
                <a:solidFill>
                  <a:schemeClr val="bg1"/>
                </a:solidFill>
                <a:latin typeface="Faustina"/>
              </a:rPr>
              <a:t>1</a:t>
            </a:r>
            <a:endParaRPr lang="en-US" dirty="0">
              <a:solidFill>
                <a:schemeClr val="bg1"/>
              </a:solidFill>
              <a:latin typeface="Faustina"/>
            </a:endParaRPr>
          </a:p>
        </p:txBody>
      </p:sp>
      <p:sp>
        <p:nvSpPr>
          <p:cNvPr id="127" name="Freeform 29"/>
          <p:cNvSpPr/>
          <p:nvPr/>
        </p:nvSpPr>
        <p:spPr>
          <a:xfrm>
            <a:off x="4134298" y="3337071"/>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28" name="TextBox 34"/>
          <p:cNvSpPr txBox="1"/>
          <p:nvPr/>
        </p:nvSpPr>
        <p:spPr>
          <a:xfrm>
            <a:off x="3068835" y="3817905"/>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Nhân</a:t>
            </a:r>
            <a:r>
              <a:rPr lang="en-US" sz="1600" dirty="0">
                <a:solidFill>
                  <a:srgbClr val="7F8DB6"/>
                </a:solidFill>
                <a:latin typeface="Faustina Bold"/>
              </a:rPr>
              <a:t> </a:t>
            </a:r>
            <a:r>
              <a:rPr lang="en-US" sz="1600" dirty="0" err="1">
                <a:solidFill>
                  <a:srgbClr val="7F8DB6"/>
                </a:solidFill>
                <a:latin typeface="Faustina Bold"/>
              </a:rPr>
              <a:t>viên</a:t>
            </a:r>
            <a:endParaRPr lang="en-US" sz="1600" dirty="0">
              <a:solidFill>
                <a:srgbClr val="7F8DB6"/>
              </a:solidFill>
              <a:latin typeface="Faustina Bold"/>
            </a:endParaRPr>
          </a:p>
        </p:txBody>
      </p:sp>
      <p:sp>
        <p:nvSpPr>
          <p:cNvPr id="129" name="TextBox 60"/>
          <p:cNvSpPr txBox="1"/>
          <p:nvPr/>
        </p:nvSpPr>
        <p:spPr>
          <a:xfrm>
            <a:off x="3068835" y="3471144"/>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20</a:t>
            </a:r>
            <a:endParaRPr lang="en-US" dirty="0">
              <a:solidFill>
                <a:srgbClr val="233C84"/>
              </a:solidFill>
              <a:latin typeface="Faustina Bold"/>
            </a:endParaRPr>
          </a:p>
        </p:txBody>
      </p:sp>
      <p:sp>
        <p:nvSpPr>
          <p:cNvPr id="130" name="Freeform 29"/>
          <p:cNvSpPr/>
          <p:nvPr/>
        </p:nvSpPr>
        <p:spPr>
          <a:xfrm>
            <a:off x="7715592"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31" name="TextBox 34"/>
          <p:cNvSpPr txBox="1"/>
          <p:nvPr/>
        </p:nvSpPr>
        <p:spPr>
          <a:xfrm>
            <a:off x="6650129" y="2231907"/>
            <a:ext cx="1350899" cy="301749"/>
          </a:xfrm>
          <a:prstGeom prst="rect">
            <a:avLst/>
          </a:prstGeom>
        </p:spPr>
        <p:txBody>
          <a:bodyPr lIns="0" tIns="0" rIns="0" bIns="0" rtlCol="0" anchor="t">
            <a:spAutoFit/>
          </a:bodyPr>
          <a:lstStyle/>
          <a:p>
            <a:pPr>
              <a:lnSpc>
                <a:spcPts val="2682"/>
              </a:lnSpc>
              <a:spcBef>
                <a:spcPct val="0"/>
              </a:spcBef>
            </a:pPr>
            <a:r>
              <a:rPr lang="en-US" sz="1600" dirty="0" err="1" smtClean="0">
                <a:solidFill>
                  <a:srgbClr val="7F8DB6"/>
                </a:solidFill>
                <a:latin typeface="Faustina Bold"/>
              </a:rPr>
              <a:t>Dịch</a:t>
            </a:r>
            <a:r>
              <a:rPr lang="en-US" sz="1600" dirty="0" smtClean="0">
                <a:solidFill>
                  <a:srgbClr val="7F8DB6"/>
                </a:solidFill>
                <a:latin typeface="Faustina Bold"/>
              </a:rPr>
              <a:t> </a:t>
            </a:r>
            <a:r>
              <a:rPr lang="en-US" sz="1600" dirty="0" err="1" smtClean="0">
                <a:solidFill>
                  <a:srgbClr val="7F8DB6"/>
                </a:solidFill>
                <a:latin typeface="Faustina Bold"/>
              </a:rPr>
              <a:t>vụ</a:t>
            </a:r>
            <a:endParaRPr lang="en-US" sz="1600" dirty="0">
              <a:solidFill>
                <a:srgbClr val="7F8DB6"/>
              </a:solidFill>
              <a:latin typeface="Faustina Bold"/>
            </a:endParaRPr>
          </a:p>
        </p:txBody>
      </p:sp>
      <p:sp>
        <p:nvSpPr>
          <p:cNvPr id="132" name="TextBox 60"/>
          <p:cNvSpPr txBox="1"/>
          <p:nvPr/>
        </p:nvSpPr>
        <p:spPr>
          <a:xfrm>
            <a:off x="6650129" y="1885146"/>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15</a:t>
            </a:r>
            <a:endParaRPr lang="en-US" dirty="0">
              <a:solidFill>
                <a:srgbClr val="233C84"/>
              </a:solidFill>
              <a:latin typeface="Faustina Bold"/>
            </a:endParaRPr>
          </a:p>
        </p:txBody>
      </p:sp>
      <p:sp>
        <p:nvSpPr>
          <p:cNvPr id="133" name="Freeform 29"/>
          <p:cNvSpPr/>
          <p:nvPr/>
        </p:nvSpPr>
        <p:spPr>
          <a:xfrm>
            <a:off x="7715592" y="3337071"/>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34" name="TextBox 34"/>
          <p:cNvSpPr txBox="1"/>
          <p:nvPr/>
        </p:nvSpPr>
        <p:spPr>
          <a:xfrm>
            <a:off x="6650129" y="3817905"/>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Phản</a:t>
            </a:r>
            <a:r>
              <a:rPr lang="en-US" sz="1600" dirty="0">
                <a:solidFill>
                  <a:srgbClr val="7F8DB6"/>
                </a:solidFill>
                <a:latin typeface="Faustina Bold"/>
              </a:rPr>
              <a:t> </a:t>
            </a:r>
            <a:r>
              <a:rPr lang="en-US" sz="1600" dirty="0" err="1">
                <a:solidFill>
                  <a:srgbClr val="7F8DB6"/>
                </a:solidFill>
                <a:latin typeface="Faustina Bold"/>
              </a:rPr>
              <a:t>hồi</a:t>
            </a:r>
            <a:endParaRPr lang="en-US" sz="1600" dirty="0">
              <a:solidFill>
                <a:srgbClr val="7F8DB6"/>
              </a:solidFill>
              <a:latin typeface="Faustina Bold"/>
            </a:endParaRPr>
          </a:p>
        </p:txBody>
      </p:sp>
      <p:sp>
        <p:nvSpPr>
          <p:cNvPr id="135" name="TextBox 60"/>
          <p:cNvSpPr txBox="1"/>
          <p:nvPr/>
        </p:nvSpPr>
        <p:spPr>
          <a:xfrm>
            <a:off x="6650129" y="3471144"/>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298</a:t>
            </a:r>
            <a:endParaRPr lang="en-US" dirty="0">
              <a:solidFill>
                <a:srgbClr val="233C84"/>
              </a:solidFill>
              <a:latin typeface="Faustina Bold"/>
            </a:endParaRPr>
          </a:p>
        </p:txBody>
      </p:sp>
      <p:sp>
        <p:nvSpPr>
          <p:cNvPr id="136" name="Freeform 29"/>
          <p:cNvSpPr/>
          <p:nvPr/>
        </p:nvSpPr>
        <p:spPr>
          <a:xfrm>
            <a:off x="11418792"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37" name="TextBox 34"/>
          <p:cNvSpPr txBox="1"/>
          <p:nvPr/>
        </p:nvSpPr>
        <p:spPr>
          <a:xfrm>
            <a:off x="10353329" y="2231907"/>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Số</a:t>
            </a:r>
            <a:r>
              <a:rPr lang="en-US" sz="1600" dirty="0">
                <a:solidFill>
                  <a:srgbClr val="7F8DB6"/>
                </a:solidFill>
                <a:latin typeface="Faustina Bold"/>
              </a:rPr>
              <a:t> </a:t>
            </a:r>
            <a:r>
              <a:rPr lang="en-US" sz="1600" dirty="0" err="1">
                <a:solidFill>
                  <a:srgbClr val="7F8DB6"/>
                </a:solidFill>
                <a:latin typeface="Faustina Bold"/>
              </a:rPr>
              <a:t>loại</a:t>
            </a:r>
            <a:r>
              <a:rPr lang="en-US" sz="1600" dirty="0">
                <a:solidFill>
                  <a:srgbClr val="7F8DB6"/>
                </a:solidFill>
                <a:latin typeface="Faustina Bold"/>
              </a:rPr>
              <a:t> </a:t>
            </a:r>
            <a:r>
              <a:rPr lang="en-US" sz="1600" dirty="0" err="1">
                <a:solidFill>
                  <a:srgbClr val="7F8DB6"/>
                </a:solidFill>
                <a:latin typeface="Faustina Bold"/>
              </a:rPr>
              <a:t>phòng</a:t>
            </a:r>
            <a:endParaRPr lang="en-US" sz="1600" dirty="0">
              <a:solidFill>
                <a:srgbClr val="7F8DB6"/>
              </a:solidFill>
              <a:latin typeface="Faustina Bold"/>
            </a:endParaRPr>
          </a:p>
        </p:txBody>
      </p:sp>
      <p:sp>
        <p:nvSpPr>
          <p:cNvPr id="138" name="TextBox 60"/>
          <p:cNvSpPr txBox="1"/>
          <p:nvPr/>
        </p:nvSpPr>
        <p:spPr>
          <a:xfrm>
            <a:off x="10353329" y="1885146"/>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23</a:t>
            </a:r>
            <a:endParaRPr lang="en-US" dirty="0">
              <a:solidFill>
                <a:srgbClr val="233C84"/>
              </a:solidFill>
              <a:latin typeface="Faustina Bold"/>
            </a:endParaRPr>
          </a:p>
        </p:txBody>
      </p:sp>
      <p:sp>
        <p:nvSpPr>
          <p:cNvPr id="139" name="Freeform 29"/>
          <p:cNvSpPr/>
          <p:nvPr/>
        </p:nvSpPr>
        <p:spPr>
          <a:xfrm>
            <a:off x="11418792" y="3272985"/>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40" name="TextBox 34"/>
          <p:cNvSpPr txBox="1"/>
          <p:nvPr/>
        </p:nvSpPr>
        <p:spPr>
          <a:xfrm>
            <a:off x="10353329" y="3753819"/>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Doanh</a:t>
            </a:r>
            <a:r>
              <a:rPr lang="en-US" sz="1600" dirty="0">
                <a:solidFill>
                  <a:srgbClr val="7F8DB6"/>
                </a:solidFill>
                <a:latin typeface="Faustina Bold"/>
              </a:rPr>
              <a:t> </a:t>
            </a:r>
            <a:r>
              <a:rPr lang="en-US" sz="1600" dirty="0" err="1">
                <a:solidFill>
                  <a:srgbClr val="7F8DB6"/>
                </a:solidFill>
                <a:latin typeface="Faustina Bold"/>
              </a:rPr>
              <a:t>thu</a:t>
            </a:r>
            <a:endParaRPr lang="en-US" sz="1600" dirty="0">
              <a:solidFill>
                <a:srgbClr val="7F8DB6"/>
              </a:solidFill>
              <a:latin typeface="Faustina Bold"/>
            </a:endParaRPr>
          </a:p>
        </p:txBody>
      </p:sp>
      <p:sp>
        <p:nvSpPr>
          <p:cNvPr id="141" name="TextBox 60"/>
          <p:cNvSpPr txBox="1"/>
          <p:nvPr/>
        </p:nvSpPr>
        <p:spPr>
          <a:xfrm>
            <a:off x="10353329" y="3407058"/>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134553534 $</a:t>
            </a:r>
            <a:endParaRPr lang="en-US" dirty="0">
              <a:solidFill>
                <a:srgbClr val="233C84"/>
              </a:solidFill>
              <a:latin typeface="Faustina Bold"/>
            </a:endParaRPr>
          </a:p>
        </p:txBody>
      </p:sp>
      <p:sp>
        <p:nvSpPr>
          <p:cNvPr id="142" name="Freeform 40"/>
          <p:cNvSpPr/>
          <p:nvPr/>
        </p:nvSpPr>
        <p:spPr>
          <a:xfrm>
            <a:off x="9723377" y="9394444"/>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43" name="TextBox 41"/>
          <p:cNvSpPr txBox="1"/>
          <p:nvPr/>
        </p:nvSpPr>
        <p:spPr>
          <a:xfrm>
            <a:off x="9726366" y="9399931"/>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sp>
        <p:nvSpPr>
          <p:cNvPr id="144" name="Rectangle 143">
            <a:hlinkClick r:id="rId26" action="ppaction://hlinksldjump"/>
          </p:cNvPr>
          <p:cNvSpPr/>
          <p:nvPr/>
        </p:nvSpPr>
        <p:spPr>
          <a:xfrm>
            <a:off x="11483298" y="9412305"/>
            <a:ext cx="1913614" cy="428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2"/>
          <p:cNvGrpSpPr/>
          <p:nvPr/>
        </p:nvGrpSpPr>
        <p:grpSpPr>
          <a:xfrm>
            <a:off x="0" y="0"/>
            <a:ext cx="2560906" cy="10287000"/>
            <a:chOff x="0" y="0"/>
            <a:chExt cx="1053314" cy="2709333"/>
          </a:xfrm>
        </p:grpSpPr>
        <p:sp>
          <p:nvSpPr>
            <p:cNvPr id="146"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47"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148"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7" action="ppaction://hlinksldjump"/>
              </a:rPr>
              <a:t>Loại</a:t>
            </a:r>
            <a:r>
              <a:rPr lang="en-US" sz="1400" dirty="0" smtClean="0">
                <a:solidFill>
                  <a:schemeClr val="bg1">
                    <a:lumMod val="85000"/>
                  </a:schemeClr>
                </a:solidFill>
                <a:latin typeface="Faustina"/>
                <a:hlinkClick r:id="rId27" action="ppaction://hlinksldjump"/>
              </a:rPr>
              <a:t> </a:t>
            </a:r>
            <a:r>
              <a:rPr lang="en-US" sz="1400" dirty="0" err="1" smtClean="0">
                <a:solidFill>
                  <a:schemeClr val="bg1">
                    <a:lumMod val="85000"/>
                  </a:schemeClr>
                </a:solidFill>
                <a:latin typeface="Faustina"/>
                <a:hlinkClick r:id="rId27" action="ppaction://hlinksldjump"/>
              </a:rPr>
              <a:t>phòng</a:t>
            </a:r>
            <a:endParaRPr lang="en-US" sz="1400" dirty="0">
              <a:solidFill>
                <a:schemeClr val="bg1">
                  <a:lumMod val="85000"/>
                </a:schemeClr>
              </a:solidFill>
              <a:latin typeface="Faustina"/>
            </a:endParaRPr>
          </a:p>
        </p:txBody>
      </p:sp>
      <p:sp>
        <p:nvSpPr>
          <p:cNvPr id="149"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8" action="ppaction://hlinksldjump"/>
              </a:rPr>
              <a:t>Danh</a:t>
            </a:r>
            <a:r>
              <a:rPr lang="en-US" sz="1400" dirty="0" smtClean="0">
                <a:solidFill>
                  <a:schemeClr val="bg1">
                    <a:lumMod val="85000"/>
                  </a:schemeClr>
                </a:solidFill>
                <a:latin typeface="Faustina"/>
                <a:hlinkClick r:id="rId28" action="ppaction://hlinksldjump"/>
              </a:rPr>
              <a:t> </a:t>
            </a:r>
            <a:r>
              <a:rPr lang="en-US" sz="1400" dirty="0" err="1" smtClean="0">
                <a:solidFill>
                  <a:schemeClr val="bg1">
                    <a:lumMod val="85000"/>
                  </a:schemeClr>
                </a:solidFill>
                <a:latin typeface="Faustina"/>
                <a:hlinkClick r:id="rId28" action="ppaction://hlinksldjump"/>
              </a:rPr>
              <a:t>sách</a:t>
            </a:r>
            <a:r>
              <a:rPr lang="en-US" sz="1400" dirty="0" smtClean="0">
                <a:solidFill>
                  <a:schemeClr val="bg1">
                    <a:lumMod val="85000"/>
                  </a:schemeClr>
                </a:solidFill>
                <a:latin typeface="Faustina"/>
                <a:hlinkClick r:id="rId28" action="ppaction://hlinksldjump"/>
              </a:rPr>
              <a:t> </a:t>
            </a:r>
            <a:r>
              <a:rPr lang="en-US" sz="1400" dirty="0" err="1" smtClean="0">
                <a:solidFill>
                  <a:schemeClr val="bg1">
                    <a:lumMod val="85000"/>
                  </a:schemeClr>
                </a:solidFill>
                <a:latin typeface="Faustina"/>
                <a:hlinkClick r:id="rId28" action="ppaction://hlinksldjump"/>
              </a:rPr>
              <a:t>phòng</a:t>
            </a:r>
            <a:endParaRPr lang="en-US" sz="1400" dirty="0">
              <a:solidFill>
                <a:schemeClr val="bg1">
                  <a:lumMod val="85000"/>
                </a:schemeClr>
              </a:solidFill>
              <a:latin typeface="Faustina"/>
            </a:endParaRPr>
          </a:p>
        </p:txBody>
      </p:sp>
      <p:grpSp>
        <p:nvGrpSpPr>
          <p:cNvPr id="150" name="Group 5"/>
          <p:cNvGrpSpPr/>
          <p:nvPr/>
        </p:nvGrpSpPr>
        <p:grpSpPr>
          <a:xfrm>
            <a:off x="382780" y="1756034"/>
            <a:ext cx="563034" cy="601116"/>
            <a:chOff x="0" y="0"/>
            <a:chExt cx="1171795" cy="1171795"/>
          </a:xfrm>
        </p:grpSpPr>
        <p:grpSp>
          <p:nvGrpSpPr>
            <p:cNvPr id="151" name="Group 6"/>
            <p:cNvGrpSpPr/>
            <p:nvPr/>
          </p:nvGrpSpPr>
          <p:grpSpPr>
            <a:xfrm>
              <a:off x="0" y="0"/>
              <a:ext cx="1171795" cy="1171795"/>
              <a:chOff x="0" y="0"/>
              <a:chExt cx="812800" cy="812800"/>
            </a:xfrm>
          </p:grpSpPr>
          <p:sp>
            <p:nvSpPr>
              <p:cNvPr id="153"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154"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152"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155" name="Group 10"/>
          <p:cNvGrpSpPr/>
          <p:nvPr/>
        </p:nvGrpSpPr>
        <p:grpSpPr>
          <a:xfrm>
            <a:off x="6037" y="8917647"/>
            <a:ext cx="2554869" cy="1488579"/>
            <a:chOff x="0" y="0"/>
            <a:chExt cx="1053314" cy="443205"/>
          </a:xfrm>
        </p:grpSpPr>
        <p:sp>
          <p:nvSpPr>
            <p:cNvPr id="156"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157"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158"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29">
              <a:extLst>
                <a:ext uri="{96DAC541-7B7A-43D3-8B79-37D633B846F1}">
                  <asvg:svgBlip xmlns:asvg="http://schemas.microsoft.com/office/drawing/2016/SVG/main" xmlns="" r:embed="rId8"/>
                </a:ext>
              </a:extLst>
            </a:blip>
            <a:stretch>
              <a:fillRect/>
            </a:stretch>
          </a:blipFill>
        </p:spPr>
      </p:sp>
      <p:sp>
        <p:nvSpPr>
          <p:cNvPr id="159"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0">
              <a:extLst>
                <a:ext uri="{96DAC541-7B7A-43D3-8B79-37D633B846F1}">
                  <asvg:svgBlip xmlns:asvg="http://schemas.microsoft.com/office/drawing/2016/SVG/main" xmlns="" r:embed="rId10"/>
                </a:ext>
              </a:extLst>
            </a:blip>
            <a:stretch>
              <a:fillRect/>
            </a:stretch>
          </a:blipFill>
        </p:spPr>
      </p:sp>
      <p:sp>
        <p:nvSpPr>
          <p:cNvPr id="160"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1">
              <a:extLst>
                <a:ext uri="{96DAC541-7B7A-43D3-8B79-37D633B846F1}">
                  <asvg:svgBlip xmlns:asvg="http://schemas.microsoft.com/office/drawing/2016/SVG/main" xmlns="" r:embed="rId14"/>
                </a:ext>
              </a:extLst>
            </a:blip>
            <a:stretch>
              <a:fillRect/>
            </a:stretch>
          </a:blipFill>
        </p:spPr>
      </p:sp>
      <p:sp>
        <p:nvSpPr>
          <p:cNvPr id="161"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2">
              <a:extLst>
                <a:ext uri="{96DAC541-7B7A-43D3-8B79-37D633B846F1}">
                  <asvg:svgBlip xmlns:asvg="http://schemas.microsoft.com/office/drawing/2016/SVG/main" xmlns="" r:embed="rId18"/>
                </a:ext>
              </a:extLst>
            </a:blip>
            <a:stretch>
              <a:fillRect/>
            </a:stretch>
          </a:blipFill>
        </p:spPr>
      </p:sp>
      <p:sp>
        <p:nvSpPr>
          <p:cNvPr id="162"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63"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64"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3" action="ppaction://hlinksldjump"/>
              </a:rPr>
              <a:t>Trang</a:t>
            </a:r>
            <a:r>
              <a:rPr lang="en-US" sz="1600" dirty="0">
                <a:solidFill>
                  <a:srgbClr val="FFFFFF"/>
                </a:solidFill>
                <a:latin typeface="Faustina"/>
                <a:hlinkClick r:id="rId33" action="ppaction://hlinksldjump"/>
              </a:rPr>
              <a:t> </a:t>
            </a:r>
            <a:r>
              <a:rPr lang="en-US" sz="1600" dirty="0" err="1">
                <a:solidFill>
                  <a:srgbClr val="FFFFFF"/>
                </a:solidFill>
                <a:latin typeface="Faustina"/>
                <a:hlinkClick r:id="rId33" action="ppaction://hlinksldjump"/>
              </a:rPr>
              <a:t>chủ</a:t>
            </a:r>
            <a:endParaRPr lang="en-US" sz="1600" dirty="0">
              <a:solidFill>
                <a:srgbClr val="FFFFFF"/>
              </a:solidFill>
              <a:latin typeface="Faustina"/>
            </a:endParaRPr>
          </a:p>
        </p:txBody>
      </p:sp>
      <p:sp>
        <p:nvSpPr>
          <p:cNvPr id="165"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4" action="ppaction://hlinksldjump"/>
              </a:rPr>
              <a:t>Nhân</a:t>
            </a:r>
            <a:r>
              <a:rPr lang="en-US" sz="1600" dirty="0">
                <a:solidFill>
                  <a:srgbClr val="FFFFFF"/>
                </a:solidFill>
                <a:latin typeface="Faustina"/>
                <a:hlinkClick r:id="rId34" action="ppaction://hlinksldjump"/>
              </a:rPr>
              <a:t> </a:t>
            </a:r>
            <a:r>
              <a:rPr lang="en-US" sz="1600" dirty="0" err="1">
                <a:solidFill>
                  <a:srgbClr val="FFFFFF"/>
                </a:solidFill>
                <a:latin typeface="Faustina"/>
                <a:hlinkClick r:id="rId34" action="ppaction://hlinksldjump"/>
              </a:rPr>
              <a:t>viên</a:t>
            </a:r>
            <a:endParaRPr lang="en-US" sz="1600" dirty="0">
              <a:solidFill>
                <a:srgbClr val="FFFFFF"/>
              </a:solidFill>
              <a:latin typeface="Faustina"/>
            </a:endParaRPr>
          </a:p>
        </p:txBody>
      </p:sp>
      <p:sp>
        <p:nvSpPr>
          <p:cNvPr id="166" name="Rectangle 165"/>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3"/>
          <p:cNvSpPr/>
          <p:nvPr/>
        </p:nvSpPr>
        <p:spPr>
          <a:xfrm>
            <a:off x="-6927" y="4301883"/>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69"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5" action="ppaction://hlinksldjump"/>
              </a:rPr>
              <a:t>Dịch</a:t>
            </a:r>
            <a:r>
              <a:rPr lang="en-US" sz="1600" dirty="0">
                <a:solidFill>
                  <a:srgbClr val="FFFFFF"/>
                </a:solidFill>
                <a:latin typeface="Faustina"/>
                <a:hlinkClick r:id="rId35" action="ppaction://hlinksldjump"/>
              </a:rPr>
              <a:t> </a:t>
            </a:r>
            <a:r>
              <a:rPr lang="en-US" sz="1600" dirty="0" err="1">
                <a:solidFill>
                  <a:srgbClr val="FFFFFF"/>
                </a:solidFill>
                <a:latin typeface="Faustina"/>
                <a:hlinkClick r:id="rId35" action="ppaction://hlinksldjump"/>
              </a:rPr>
              <a:t>vụ</a:t>
            </a:r>
            <a:endParaRPr lang="en-US" sz="1600" dirty="0">
              <a:solidFill>
                <a:srgbClr val="FFFFFF"/>
              </a:solidFill>
              <a:latin typeface="Faustina"/>
            </a:endParaRPr>
          </a:p>
        </p:txBody>
      </p:sp>
      <p:sp>
        <p:nvSpPr>
          <p:cNvPr id="17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36">
              <a:extLst>
                <a:ext uri="{96DAC541-7B7A-43D3-8B79-37D633B846F1}">
                  <asvg:svgBlip xmlns:asvg="http://schemas.microsoft.com/office/drawing/2016/SVG/main" xmlns="" r:embed="rId12"/>
                </a:ext>
              </a:extLst>
            </a:blip>
            <a:stretch>
              <a:fillRect/>
            </a:stretch>
          </a:blipFill>
        </p:spPr>
      </p:sp>
      <p:sp>
        <p:nvSpPr>
          <p:cNvPr id="171"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37">
              <a:extLst>
                <a:ext uri="{96DAC541-7B7A-43D3-8B79-37D633B846F1}">
                  <asvg:svgBlip xmlns:asvg="http://schemas.microsoft.com/office/drawing/2016/SVG/main" xmlns="" r:embed="rId16"/>
                </a:ext>
              </a:extLst>
            </a:blip>
            <a:stretch>
              <a:fillRect/>
            </a:stretch>
          </a:blipFill>
        </p:spPr>
      </p:sp>
      <p:sp>
        <p:nvSpPr>
          <p:cNvPr id="172"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38">
              <a:extLst>
                <a:ext uri="{96DAC541-7B7A-43D3-8B79-37D633B846F1}">
                  <asvg:svgBlip xmlns:asvg="http://schemas.microsoft.com/office/drawing/2016/SVG/main" xmlns="" r:embed="rId20"/>
                </a:ext>
              </a:extLst>
            </a:blip>
            <a:stretch>
              <a:fillRect/>
            </a:stretch>
          </a:blipFill>
        </p:spPr>
      </p:sp>
      <p:sp>
        <p:nvSpPr>
          <p:cNvPr id="173"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39">
              <a:alphaModFix amt="74000"/>
              <a:extLst>
                <a:ext uri="{96DAC541-7B7A-43D3-8B79-37D633B846F1}">
                  <asvg:svgBlip xmlns:asvg="http://schemas.microsoft.com/office/drawing/2016/SVG/main" xmlns="" r:embed="rId22"/>
                </a:ext>
              </a:extLst>
            </a:blip>
            <a:stretch>
              <a:fillRect/>
            </a:stretch>
          </a:blipFill>
        </p:spPr>
      </p:sp>
      <p:sp>
        <p:nvSpPr>
          <p:cNvPr id="174"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0" action="ppaction://hlinksldjump"/>
              </a:rPr>
              <a:t>Đặt</a:t>
            </a:r>
            <a:r>
              <a:rPr lang="en-US" sz="1600" dirty="0">
                <a:solidFill>
                  <a:srgbClr val="FFFFFF"/>
                </a:solidFill>
                <a:latin typeface="Faustina"/>
                <a:hlinkClick r:id="rId40" action="ppaction://hlinksldjump"/>
              </a:rPr>
              <a:t> </a:t>
            </a:r>
            <a:r>
              <a:rPr lang="en-US" sz="1600" dirty="0" err="1">
                <a:solidFill>
                  <a:srgbClr val="FFFFFF"/>
                </a:solidFill>
                <a:latin typeface="Faustina"/>
                <a:hlinkClick r:id="rId40" action="ppaction://hlinksldjump"/>
              </a:rPr>
              <a:t>phòng</a:t>
            </a:r>
            <a:endParaRPr lang="en-US" sz="1600" dirty="0">
              <a:solidFill>
                <a:srgbClr val="FFFFFF"/>
              </a:solidFill>
              <a:latin typeface="Faustina"/>
            </a:endParaRPr>
          </a:p>
        </p:txBody>
      </p:sp>
      <p:sp>
        <p:nvSpPr>
          <p:cNvPr id="175"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76"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1" action="ppaction://hlinksldjump"/>
              </a:rPr>
              <a:t>Phản</a:t>
            </a:r>
            <a:r>
              <a:rPr lang="en-US" sz="1600" dirty="0" smtClean="0">
                <a:solidFill>
                  <a:srgbClr val="FFFFFF"/>
                </a:solidFill>
                <a:latin typeface="Faustina"/>
                <a:hlinkClick r:id="rId41" action="ppaction://hlinksldjump"/>
              </a:rPr>
              <a:t> </a:t>
            </a:r>
            <a:r>
              <a:rPr lang="en-US" sz="1600" dirty="0" err="1" smtClean="0">
                <a:solidFill>
                  <a:srgbClr val="FFFFFF"/>
                </a:solidFill>
                <a:latin typeface="Faustina"/>
                <a:hlinkClick r:id="rId41" action="ppaction://hlinksldjump"/>
              </a:rPr>
              <a:t>hồi</a:t>
            </a:r>
            <a:endParaRPr lang="en-US" sz="1600" dirty="0">
              <a:solidFill>
                <a:srgbClr val="FFFFFF"/>
              </a:solidFill>
              <a:latin typeface="Faustina"/>
            </a:endParaRPr>
          </a:p>
        </p:txBody>
      </p:sp>
      <p:grpSp>
        <p:nvGrpSpPr>
          <p:cNvPr id="177" name="Group 176"/>
          <p:cNvGrpSpPr/>
          <p:nvPr/>
        </p:nvGrpSpPr>
        <p:grpSpPr>
          <a:xfrm>
            <a:off x="207264" y="9221567"/>
            <a:ext cx="2167619" cy="698007"/>
            <a:chOff x="10184914" y="7375837"/>
            <a:chExt cx="2167619" cy="698007"/>
          </a:xfrm>
        </p:grpSpPr>
        <p:sp>
          <p:nvSpPr>
            <p:cNvPr id="178" name="Freeform 13">
              <a:hlinkClick r:id="rId42" action="ppaction://hlinksldjump"/>
            </p:cNvPr>
            <p:cNvSpPr/>
            <p:nvPr/>
          </p:nvSpPr>
          <p:spPr>
            <a:xfrm rot="-10800000">
              <a:off x="12068297" y="7614182"/>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43">
                <a:extLst>
                  <a:ext uri="{96DAC541-7B7A-43D3-8B79-37D633B846F1}">
                    <asvg:svgBlip xmlns:asvg="http://schemas.microsoft.com/office/drawing/2016/SVG/main" xmlns="" r:embed="rId6"/>
                  </a:ext>
                </a:extLst>
              </a:blip>
              <a:stretch>
                <a:fillRect/>
              </a:stretch>
            </a:blipFill>
          </p:spPr>
        </p:sp>
        <p:sp>
          <p:nvSpPr>
            <p:cNvPr id="179" name="TextBox 77"/>
            <p:cNvSpPr txBox="1"/>
            <p:nvPr/>
          </p:nvSpPr>
          <p:spPr>
            <a:xfrm>
              <a:off x="10925916" y="7375837"/>
              <a:ext cx="1328374" cy="326243"/>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Trứng</a:t>
              </a:r>
              <a:endParaRPr lang="en-US" dirty="0">
                <a:solidFill>
                  <a:srgbClr val="FFFFFF"/>
                </a:solidFill>
                <a:latin typeface="Faustina Bold"/>
              </a:endParaRPr>
            </a:p>
          </p:txBody>
        </p:sp>
        <p:sp>
          <p:nvSpPr>
            <p:cNvPr id="180" name="TextBox 78"/>
            <p:cNvSpPr txBox="1"/>
            <p:nvPr/>
          </p:nvSpPr>
          <p:spPr>
            <a:xfrm>
              <a:off x="10901874" y="7683677"/>
              <a:ext cx="1328374" cy="267958"/>
            </a:xfrm>
            <a:prstGeom prst="rect">
              <a:avLst/>
            </a:prstGeom>
          </p:spPr>
          <p:txBody>
            <a:bodyPr wrap="square" lIns="0" tIns="0" rIns="0" bIns="0" rtlCol="0" anchor="t">
              <a:spAutoFit/>
            </a:bodyPr>
            <a:lstStyle/>
            <a:p>
              <a:pPr>
                <a:lnSpc>
                  <a:spcPts val="2426"/>
                </a:lnSpc>
                <a:spcBef>
                  <a:spcPct val="0"/>
                </a:spcBef>
              </a:pPr>
              <a:r>
                <a:rPr lang="en-US" sz="1400" dirty="0" err="1" smtClean="0">
                  <a:solidFill>
                    <a:srgbClr val="FFFFFF"/>
                  </a:solidFill>
                  <a:latin typeface="Faustina"/>
                </a:rPr>
                <a:t>Nhân</a:t>
              </a:r>
              <a:r>
                <a:rPr lang="en-US" sz="1400" dirty="0" smtClean="0">
                  <a:solidFill>
                    <a:srgbClr val="FFFFFF"/>
                  </a:solidFill>
                  <a:latin typeface="Faustina"/>
                </a:rPr>
                <a:t> </a:t>
              </a:r>
              <a:r>
                <a:rPr lang="en-US" sz="1400" dirty="0" err="1" smtClean="0">
                  <a:solidFill>
                    <a:srgbClr val="FFFFFF"/>
                  </a:solidFill>
                  <a:latin typeface="Faustina"/>
                </a:rPr>
                <a:t>viên</a:t>
              </a:r>
              <a:endParaRPr lang="en-US" sz="1400" dirty="0">
                <a:solidFill>
                  <a:srgbClr val="FFFFFF"/>
                </a:solidFill>
                <a:latin typeface="Faustina"/>
              </a:endParaRPr>
            </a:p>
          </p:txBody>
        </p:sp>
        <p:sp>
          <p:nvSpPr>
            <p:cNvPr id="181" name="Oval 180"/>
            <p:cNvSpPr/>
            <p:nvPr/>
          </p:nvSpPr>
          <p:spPr>
            <a:xfrm>
              <a:off x="10184914" y="7450935"/>
              <a:ext cx="625775" cy="6229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Picture 18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288037" y="7552627"/>
              <a:ext cx="419527" cy="419527"/>
            </a:xfrm>
            <a:prstGeom prst="rect">
              <a:avLst/>
            </a:prstGeom>
          </p:spPr>
        </p:pic>
      </p:grpSp>
    </p:spTree>
    <p:extLst>
      <p:ext uri="{BB962C8B-B14F-4D97-AF65-F5344CB8AC3E}">
        <p14:creationId xmlns:p14="http://schemas.microsoft.com/office/powerpoint/2010/main" val="2475276224"/>
      </p:ext>
    </p:extLst>
  </p:cSld>
  <p:clrMapOvr>
    <a:masterClrMapping/>
  </p:clrMapOvr>
  <mc:AlternateContent xmlns:mc="http://schemas.openxmlformats.org/markup-compatibility/2006">
    <mc:Choice xmlns:p14="http://schemas.microsoft.com/office/powerpoint/2010/main" Requires="p14">
      <p:transition p14:dur="100" advTm="1684">
        <p:cut/>
      </p:transition>
    </mc:Choice>
    <mc:Fallback>
      <p:transition advTm="1684">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2"/>
                    </p:tgtEl>
                  </p:cond>
                </p:stCondLst>
                <p:endSync evt="end" delay="0">
                  <p:rtn val="all"/>
                </p:endSync>
                <p:childTnLst>
                  <p:par>
                    <p:cTn id="3" fill="hold">
                      <p:stCondLst>
                        <p:cond delay="0"/>
                      </p:stCondLst>
                      <p:childTnLst>
                        <p:par>
                          <p:cTn id="4" fill="hold">
                            <p:stCondLst>
                              <p:cond delay="0"/>
                            </p:stCondLst>
                            <p:childTnLst>
                              <p:par>
                                <p:cTn id="5" presetID="19" presetClass="emph" presetSubtype="0" fill="remove" nodeType="withEffect">
                                  <p:stCondLst>
                                    <p:cond delay="0"/>
                                  </p:stCondLst>
                                  <p:childTnLst>
                                    <p:animClr clrSpc="rgb" dir="cw">
                                      <p:cBhvr override="childStyle">
                                        <p:cTn id="6" dur="500" fill="hold"/>
                                        <p:tgtEl>
                                          <p:spTgt spid="112"/>
                                        </p:tgtEl>
                                        <p:attrNameLst>
                                          <p:attrName>style.color</p:attrName>
                                        </p:attrNameLst>
                                      </p:cBhvr>
                                      <p:to>
                                        <a:srgbClr val="366092"/>
                                      </p:to>
                                    </p:animClr>
                                    <p:animClr clrSpc="rgb" dir="cw">
                                      <p:cBhvr>
                                        <p:cTn id="7" dur="500" fill="hold"/>
                                        <p:tgtEl>
                                          <p:spTgt spid="112"/>
                                        </p:tgtEl>
                                        <p:attrNameLst>
                                          <p:attrName>fillcolor</p:attrName>
                                        </p:attrNameLst>
                                      </p:cBhvr>
                                      <p:to>
                                        <a:srgbClr val="366092"/>
                                      </p:to>
                                    </p:animClr>
                                    <p:set>
                                      <p:cBhvr>
                                        <p:cTn id="8" dur="500" fill="hold"/>
                                        <p:tgtEl>
                                          <p:spTgt spid="112"/>
                                        </p:tgtEl>
                                        <p:attrNameLst>
                                          <p:attrName>fill.type</p:attrName>
                                        </p:attrNameLst>
                                      </p:cBhvr>
                                      <p:to>
                                        <p:strVal val="solid"/>
                                      </p:to>
                                    </p:set>
                                    <p:set>
                                      <p:cBhvr>
                                        <p:cTn id="9" dur="500" fill="hold"/>
                                        <p:tgtEl>
                                          <p:spTgt spid="112"/>
                                        </p:tgtEl>
                                        <p:attrNameLst>
                                          <p:attrName>fill.on</p:attrName>
                                        </p:attrNameLst>
                                      </p:cBhvr>
                                      <p:to>
                                        <p:strVal val="true"/>
                                      </p:to>
                                    </p:set>
                                  </p:childTnLst>
                                </p:cTn>
                              </p:par>
                              <p:par>
                                <p:cTn id="10" presetID="19" presetClass="emph" presetSubtype="0" fill="remove" nodeType="withEffect">
                                  <p:stCondLst>
                                    <p:cond delay="0"/>
                                  </p:stCondLst>
                                  <p:childTnLst>
                                    <p:animClr clrSpc="rgb" dir="cw">
                                      <p:cBhvr override="childStyle">
                                        <p:cTn id="11" dur="500" fill="hold"/>
                                        <p:tgtEl>
                                          <p:spTgt spid="117">
                                            <p:txEl>
                                              <p:pRg st="0" end="0"/>
                                            </p:txEl>
                                          </p:spTgt>
                                        </p:tgtEl>
                                        <p:attrNameLst>
                                          <p:attrName>style.color</p:attrName>
                                        </p:attrNameLst>
                                      </p:cBhvr>
                                      <p:to>
                                        <a:srgbClr val="FFFFFF"/>
                                      </p:to>
                                    </p:animClr>
                                    <p:animClr clrSpc="rgb" dir="cw">
                                      <p:cBhvr>
                                        <p:cTn id="12" dur="500" fill="hold"/>
                                        <p:tgtEl>
                                          <p:spTgt spid="117">
                                            <p:txEl>
                                              <p:pRg st="0" end="0"/>
                                            </p:txEl>
                                          </p:spTgt>
                                        </p:tgtEl>
                                        <p:attrNameLst>
                                          <p:attrName>fillcolor</p:attrName>
                                        </p:attrNameLst>
                                      </p:cBhvr>
                                      <p:to>
                                        <a:srgbClr val="FFFFFF"/>
                                      </p:to>
                                    </p:animClr>
                                    <p:set>
                                      <p:cBhvr>
                                        <p:cTn id="13" dur="500" fill="hold"/>
                                        <p:tgtEl>
                                          <p:spTgt spid="117">
                                            <p:txEl>
                                              <p:pRg st="0" end="0"/>
                                            </p:txEl>
                                          </p:spTgt>
                                        </p:tgtEl>
                                        <p:attrNameLst>
                                          <p:attrName>fill.type</p:attrName>
                                        </p:attrNameLst>
                                      </p:cBhvr>
                                      <p:to>
                                        <p:strVal val="solid"/>
                                      </p:to>
                                    </p:set>
                                    <p:set>
                                      <p:cBhvr>
                                        <p:cTn id="14" dur="500" fill="hold"/>
                                        <p:tgtEl>
                                          <p:spTgt spid="117">
                                            <p:txEl>
                                              <p:pRg st="0" end="0"/>
                                            </p:txEl>
                                          </p:spTgt>
                                        </p:tgtEl>
                                        <p:attrNameLst>
                                          <p:attrName>fill.on</p:attrName>
                                        </p:attrNameLst>
                                      </p:cBhvr>
                                      <p:to>
                                        <p:strVal val="true"/>
                                      </p:to>
                                    </p:set>
                                  </p:childTnLst>
                                </p:cTn>
                              </p:par>
                            </p:childTnLst>
                          </p:cTn>
                        </p:par>
                      </p:childTnLst>
                    </p:cTn>
                  </p:par>
                </p:childTnLst>
              </p:cTn>
              <p:nextCondLst>
                <p:cond evt="onClick" delay="0">
                  <p:tgtEl>
                    <p:spTgt spid="112"/>
                  </p:tgtEl>
                </p:cond>
              </p:nextCondLst>
            </p:seq>
            <p:seq concurrent="1" nextAc="seek">
              <p:cTn id="15" restart="whenNotActive" fill="hold" evtFilter="cancelBubble" nodeType="interactiveSeq">
                <p:stCondLst>
                  <p:cond evt="onClick" delay="0">
                    <p:tgtEl>
                      <p:spTgt spid="109"/>
                    </p:tgtEl>
                  </p:cond>
                </p:stCondLst>
                <p:endSync evt="end" delay="0">
                  <p:rtn val="all"/>
                </p:endSync>
                <p:childTnLst>
                  <p:par>
                    <p:cTn id="16" fill="hold">
                      <p:stCondLst>
                        <p:cond delay="0"/>
                      </p:stCondLst>
                      <p:childTnLst>
                        <p:par>
                          <p:cTn id="17" fill="hold">
                            <p:stCondLst>
                              <p:cond delay="0"/>
                            </p:stCondLst>
                            <p:childTnLst>
                              <p:par>
                                <p:cTn id="18" presetID="19" presetClass="emph" presetSubtype="0" fill="remove" nodeType="withEffect">
                                  <p:stCondLst>
                                    <p:cond delay="0"/>
                                  </p:stCondLst>
                                  <p:childTnLst>
                                    <p:animClr clrSpc="rgb" dir="cw">
                                      <p:cBhvr override="childStyle">
                                        <p:cTn id="19" dur="500" fill="hold"/>
                                        <p:tgtEl>
                                          <p:spTgt spid="109"/>
                                        </p:tgtEl>
                                        <p:attrNameLst>
                                          <p:attrName>style.color</p:attrName>
                                        </p:attrNameLst>
                                      </p:cBhvr>
                                      <p:to>
                                        <a:srgbClr val="366092"/>
                                      </p:to>
                                    </p:animClr>
                                    <p:animClr clrSpc="rgb" dir="cw">
                                      <p:cBhvr>
                                        <p:cTn id="20" dur="500" fill="hold"/>
                                        <p:tgtEl>
                                          <p:spTgt spid="109"/>
                                        </p:tgtEl>
                                        <p:attrNameLst>
                                          <p:attrName>fillcolor</p:attrName>
                                        </p:attrNameLst>
                                      </p:cBhvr>
                                      <p:to>
                                        <a:srgbClr val="366092"/>
                                      </p:to>
                                    </p:animClr>
                                    <p:set>
                                      <p:cBhvr>
                                        <p:cTn id="21" dur="500" fill="hold"/>
                                        <p:tgtEl>
                                          <p:spTgt spid="109"/>
                                        </p:tgtEl>
                                        <p:attrNameLst>
                                          <p:attrName>fill.type</p:attrName>
                                        </p:attrNameLst>
                                      </p:cBhvr>
                                      <p:to>
                                        <p:strVal val="solid"/>
                                      </p:to>
                                    </p:set>
                                    <p:set>
                                      <p:cBhvr>
                                        <p:cTn id="22" dur="500" fill="hold"/>
                                        <p:tgtEl>
                                          <p:spTgt spid="109"/>
                                        </p:tgtEl>
                                        <p:attrNameLst>
                                          <p:attrName>fill.on</p:attrName>
                                        </p:attrNameLst>
                                      </p:cBhvr>
                                      <p:to>
                                        <p:strVal val="true"/>
                                      </p:to>
                                    </p:set>
                                  </p:childTnLst>
                                </p:cTn>
                              </p:par>
                              <p:par>
                                <p:cTn id="23" presetID="19" presetClass="emph" presetSubtype="0" fill="remove" nodeType="withEffect">
                                  <p:stCondLst>
                                    <p:cond delay="0"/>
                                  </p:stCondLst>
                                  <p:childTnLst>
                                    <p:animClr clrSpc="rgb" dir="cw">
                                      <p:cBhvr override="childStyle">
                                        <p:cTn id="24" dur="500" fill="hold"/>
                                        <p:tgtEl>
                                          <p:spTgt spid="132">
                                            <p:txEl>
                                              <p:pRg st="0" end="0"/>
                                            </p:txEl>
                                          </p:spTgt>
                                        </p:tgtEl>
                                        <p:attrNameLst>
                                          <p:attrName>style.color</p:attrName>
                                        </p:attrNameLst>
                                      </p:cBhvr>
                                      <p:to>
                                        <a:srgbClr val="FFFFFF"/>
                                      </p:to>
                                    </p:animClr>
                                    <p:animClr clrSpc="rgb" dir="cw">
                                      <p:cBhvr>
                                        <p:cTn id="25" dur="500" fill="hold"/>
                                        <p:tgtEl>
                                          <p:spTgt spid="132">
                                            <p:txEl>
                                              <p:pRg st="0" end="0"/>
                                            </p:txEl>
                                          </p:spTgt>
                                        </p:tgtEl>
                                        <p:attrNameLst>
                                          <p:attrName>fillcolor</p:attrName>
                                        </p:attrNameLst>
                                      </p:cBhvr>
                                      <p:to>
                                        <a:srgbClr val="FFFFFF"/>
                                      </p:to>
                                    </p:animClr>
                                    <p:set>
                                      <p:cBhvr>
                                        <p:cTn id="26" dur="500" fill="hold"/>
                                        <p:tgtEl>
                                          <p:spTgt spid="132">
                                            <p:txEl>
                                              <p:pRg st="0" end="0"/>
                                            </p:txEl>
                                          </p:spTgt>
                                        </p:tgtEl>
                                        <p:attrNameLst>
                                          <p:attrName>fill.type</p:attrName>
                                        </p:attrNameLst>
                                      </p:cBhvr>
                                      <p:to>
                                        <p:strVal val="solid"/>
                                      </p:to>
                                    </p:set>
                                    <p:set>
                                      <p:cBhvr>
                                        <p:cTn id="27" dur="500" fill="hold"/>
                                        <p:tgtEl>
                                          <p:spTgt spid="132">
                                            <p:txEl>
                                              <p:pRg st="0" end="0"/>
                                            </p:txEl>
                                          </p:spTgt>
                                        </p:tgtEl>
                                        <p:attrNameLst>
                                          <p:attrName>fill.on</p:attrName>
                                        </p:attrNameLst>
                                      </p:cBhvr>
                                      <p:to>
                                        <p:strVal val="true"/>
                                      </p:to>
                                    </p:set>
                                  </p:childTnLst>
                                </p:cTn>
                              </p:par>
                            </p:childTnLst>
                          </p:cTn>
                        </p:par>
                      </p:childTnLst>
                    </p:cTn>
                  </p:par>
                </p:childTnLst>
              </p:cTn>
              <p:nextCondLst>
                <p:cond evt="onClick" delay="0">
                  <p:tgtEl>
                    <p:spTgt spid="109"/>
                  </p:tgtEl>
                </p:cond>
              </p:nextCondLst>
            </p:seq>
            <p:seq concurrent="1" nextAc="seek">
              <p:cTn id="28" restart="whenNotActive" fill="hold" evtFilter="cancelBubble" nodeType="interactiveSeq">
                <p:stCondLst>
                  <p:cond evt="onClick" delay="0">
                    <p:tgtEl>
                      <p:spTgt spid="105"/>
                    </p:tgtEl>
                  </p:cond>
                </p:stCondLst>
                <p:endSync evt="end" delay="0">
                  <p:rtn val="all"/>
                </p:endSync>
                <p:childTnLst>
                  <p:par>
                    <p:cTn id="29" fill="hold">
                      <p:stCondLst>
                        <p:cond delay="0"/>
                      </p:stCondLst>
                      <p:childTnLst>
                        <p:par>
                          <p:cTn id="30" fill="hold">
                            <p:stCondLst>
                              <p:cond delay="0"/>
                            </p:stCondLst>
                            <p:childTnLst>
                              <p:par>
                                <p:cTn id="31" presetID="19" presetClass="emph" presetSubtype="0" fill="remove" nodeType="withEffect">
                                  <p:stCondLst>
                                    <p:cond delay="0"/>
                                  </p:stCondLst>
                                  <p:childTnLst>
                                    <p:animClr clrSpc="rgb" dir="cw">
                                      <p:cBhvr override="childStyle">
                                        <p:cTn id="32" dur="500" fill="hold"/>
                                        <p:tgtEl>
                                          <p:spTgt spid="105"/>
                                        </p:tgtEl>
                                        <p:attrNameLst>
                                          <p:attrName>style.color</p:attrName>
                                        </p:attrNameLst>
                                      </p:cBhvr>
                                      <p:to>
                                        <a:srgbClr val="366092"/>
                                      </p:to>
                                    </p:animClr>
                                    <p:animClr clrSpc="rgb" dir="cw">
                                      <p:cBhvr>
                                        <p:cTn id="33" dur="500" fill="hold"/>
                                        <p:tgtEl>
                                          <p:spTgt spid="105"/>
                                        </p:tgtEl>
                                        <p:attrNameLst>
                                          <p:attrName>fillcolor</p:attrName>
                                        </p:attrNameLst>
                                      </p:cBhvr>
                                      <p:to>
                                        <a:srgbClr val="366092"/>
                                      </p:to>
                                    </p:animClr>
                                    <p:set>
                                      <p:cBhvr>
                                        <p:cTn id="34" dur="500" fill="hold"/>
                                        <p:tgtEl>
                                          <p:spTgt spid="105"/>
                                        </p:tgtEl>
                                        <p:attrNameLst>
                                          <p:attrName>fill.type</p:attrName>
                                        </p:attrNameLst>
                                      </p:cBhvr>
                                      <p:to>
                                        <p:strVal val="solid"/>
                                      </p:to>
                                    </p:set>
                                    <p:set>
                                      <p:cBhvr>
                                        <p:cTn id="35" dur="500" fill="hold"/>
                                        <p:tgtEl>
                                          <p:spTgt spid="105"/>
                                        </p:tgtEl>
                                        <p:attrNameLst>
                                          <p:attrName>fill.on</p:attrName>
                                        </p:attrNameLst>
                                      </p:cBhvr>
                                      <p:to>
                                        <p:strVal val="true"/>
                                      </p:to>
                                    </p:set>
                                  </p:childTnLst>
                                </p:cTn>
                              </p:par>
                              <p:par>
                                <p:cTn id="36" presetID="19" presetClass="emph" presetSubtype="0" fill="remove" nodeType="withEffect">
                                  <p:stCondLst>
                                    <p:cond delay="0"/>
                                  </p:stCondLst>
                                  <p:childTnLst>
                                    <p:animClr clrSpc="rgb" dir="cw">
                                      <p:cBhvr override="childStyle">
                                        <p:cTn id="37" dur="500" fill="hold"/>
                                        <p:tgtEl>
                                          <p:spTgt spid="138">
                                            <p:txEl>
                                              <p:pRg st="0" end="0"/>
                                            </p:txEl>
                                          </p:spTgt>
                                        </p:tgtEl>
                                        <p:attrNameLst>
                                          <p:attrName>style.color</p:attrName>
                                        </p:attrNameLst>
                                      </p:cBhvr>
                                      <p:to>
                                        <a:srgbClr val="FFFFFF"/>
                                      </p:to>
                                    </p:animClr>
                                    <p:animClr clrSpc="rgb" dir="cw">
                                      <p:cBhvr>
                                        <p:cTn id="38" dur="500" fill="hold"/>
                                        <p:tgtEl>
                                          <p:spTgt spid="138">
                                            <p:txEl>
                                              <p:pRg st="0" end="0"/>
                                            </p:txEl>
                                          </p:spTgt>
                                        </p:tgtEl>
                                        <p:attrNameLst>
                                          <p:attrName>fillcolor</p:attrName>
                                        </p:attrNameLst>
                                      </p:cBhvr>
                                      <p:to>
                                        <a:srgbClr val="FFFFFF"/>
                                      </p:to>
                                    </p:animClr>
                                    <p:set>
                                      <p:cBhvr>
                                        <p:cTn id="39" dur="500" fill="hold"/>
                                        <p:tgtEl>
                                          <p:spTgt spid="138">
                                            <p:txEl>
                                              <p:pRg st="0" end="0"/>
                                            </p:txEl>
                                          </p:spTgt>
                                        </p:tgtEl>
                                        <p:attrNameLst>
                                          <p:attrName>fill.type</p:attrName>
                                        </p:attrNameLst>
                                      </p:cBhvr>
                                      <p:to>
                                        <p:strVal val="solid"/>
                                      </p:to>
                                    </p:set>
                                    <p:set>
                                      <p:cBhvr>
                                        <p:cTn id="40" dur="500" fill="hold"/>
                                        <p:tgtEl>
                                          <p:spTgt spid="138">
                                            <p:txEl>
                                              <p:pRg st="0" end="0"/>
                                            </p:txEl>
                                          </p:spTgt>
                                        </p:tgtEl>
                                        <p:attrNameLst>
                                          <p:attrName>fill.on</p:attrName>
                                        </p:attrNameLst>
                                      </p:cBhvr>
                                      <p:to>
                                        <p:strVal val="true"/>
                                      </p:to>
                                    </p:set>
                                  </p:childTnLst>
                                </p:cTn>
                              </p:par>
                            </p:childTnLst>
                          </p:cTn>
                        </p:par>
                      </p:childTnLst>
                    </p:cTn>
                  </p:par>
                </p:childTnLst>
              </p:cTn>
              <p:nextCondLst>
                <p:cond evt="onClick" delay="0">
                  <p:tgtEl>
                    <p:spTgt spid="105"/>
                  </p:tgtEl>
                </p:cond>
              </p:nextCondLst>
            </p:seq>
            <p:seq concurrent="1" nextAc="seek">
              <p:cTn id="41" restart="whenNotActive" fill="hold" evtFilter="cancelBubble" nodeType="interactiveSeq">
                <p:stCondLst>
                  <p:cond evt="onClick" delay="0">
                    <p:tgtEl>
                      <p:spTgt spid="106"/>
                    </p:tgtEl>
                  </p:cond>
                </p:stCondLst>
                <p:endSync evt="end" delay="0">
                  <p:rtn val="all"/>
                </p:endSync>
                <p:childTnLst>
                  <p:par>
                    <p:cTn id="42" fill="hold">
                      <p:stCondLst>
                        <p:cond delay="0"/>
                      </p:stCondLst>
                      <p:childTnLst>
                        <p:par>
                          <p:cTn id="43" fill="hold">
                            <p:stCondLst>
                              <p:cond delay="0"/>
                            </p:stCondLst>
                            <p:childTnLst>
                              <p:par>
                                <p:cTn id="44" presetID="19" presetClass="emph" presetSubtype="0" fill="remove" nodeType="withEffect">
                                  <p:stCondLst>
                                    <p:cond delay="0"/>
                                  </p:stCondLst>
                                  <p:childTnLst>
                                    <p:animClr clrSpc="rgb" dir="cw">
                                      <p:cBhvr override="childStyle">
                                        <p:cTn id="45" dur="500" fill="hold"/>
                                        <p:tgtEl>
                                          <p:spTgt spid="106"/>
                                        </p:tgtEl>
                                        <p:attrNameLst>
                                          <p:attrName>style.color</p:attrName>
                                        </p:attrNameLst>
                                      </p:cBhvr>
                                      <p:to>
                                        <a:srgbClr val="366092"/>
                                      </p:to>
                                    </p:animClr>
                                    <p:animClr clrSpc="rgb" dir="cw">
                                      <p:cBhvr>
                                        <p:cTn id="46" dur="500" fill="hold"/>
                                        <p:tgtEl>
                                          <p:spTgt spid="106"/>
                                        </p:tgtEl>
                                        <p:attrNameLst>
                                          <p:attrName>fillcolor</p:attrName>
                                        </p:attrNameLst>
                                      </p:cBhvr>
                                      <p:to>
                                        <a:srgbClr val="366092"/>
                                      </p:to>
                                    </p:animClr>
                                    <p:set>
                                      <p:cBhvr>
                                        <p:cTn id="47" dur="500" fill="hold"/>
                                        <p:tgtEl>
                                          <p:spTgt spid="106"/>
                                        </p:tgtEl>
                                        <p:attrNameLst>
                                          <p:attrName>fill.type</p:attrName>
                                        </p:attrNameLst>
                                      </p:cBhvr>
                                      <p:to>
                                        <p:strVal val="solid"/>
                                      </p:to>
                                    </p:set>
                                    <p:set>
                                      <p:cBhvr>
                                        <p:cTn id="48" dur="500" fill="hold"/>
                                        <p:tgtEl>
                                          <p:spTgt spid="106"/>
                                        </p:tgtEl>
                                        <p:attrNameLst>
                                          <p:attrName>fill.on</p:attrName>
                                        </p:attrNameLst>
                                      </p:cBhvr>
                                      <p:to>
                                        <p:strVal val="true"/>
                                      </p:to>
                                    </p:set>
                                  </p:childTnLst>
                                </p:cTn>
                              </p:par>
                              <p:par>
                                <p:cTn id="49" presetID="19" presetClass="emph" presetSubtype="0" fill="remove" nodeType="withEffect">
                                  <p:stCondLst>
                                    <p:cond delay="0"/>
                                  </p:stCondLst>
                                  <p:childTnLst>
                                    <p:animClr clrSpc="rgb" dir="cw">
                                      <p:cBhvr override="childStyle">
                                        <p:cTn id="50" dur="500" fill="hold"/>
                                        <p:tgtEl>
                                          <p:spTgt spid="141">
                                            <p:txEl>
                                              <p:pRg st="0" end="0"/>
                                            </p:txEl>
                                          </p:spTgt>
                                        </p:tgtEl>
                                        <p:attrNameLst>
                                          <p:attrName>style.color</p:attrName>
                                        </p:attrNameLst>
                                      </p:cBhvr>
                                      <p:to>
                                        <a:srgbClr val="FFFFFF"/>
                                      </p:to>
                                    </p:animClr>
                                    <p:animClr clrSpc="rgb" dir="cw">
                                      <p:cBhvr>
                                        <p:cTn id="51" dur="500" fill="hold"/>
                                        <p:tgtEl>
                                          <p:spTgt spid="141">
                                            <p:txEl>
                                              <p:pRg st="0" end="0"/>
                                            </p:txEl>
                                          </p:spTgt>
                                        </p:tgtEl>
                                        <p:attrNameLst>
                                          <p:attrName>fillcolor</p:attrName>
                                        </p:attrNameLst>
                                      </p:cBhvr>
                                      <p:to>
                                        <a:srgbClr val="FFFFFF"/>
                                      </p:to>
                                    </p:animClr>
                                    <p:set>
                                      <p:cBhvr>
                                        <p:cTn id="52" dur="500" fill="hold"/>
                                        <p:tgtEl>
                                          <p:spTgt spid="141">
                                            <p:txEl>
                                              <p:pRg st="0" end="0"/>
                                            </p:txEl>
                                          </p:spTgt>
                                        </p:tgtEl>
                                        <p:attrNameLst>
                                          <p:attrName>fill.type</p:attrName>
                                        </p:attrNameLst>
                                      </p:cBhvr>
                                      <p:to>
                                        <p:strVal val="solid"/>
                                      </p:to>
                                    </p:set>
                                    <p:set>
                                      <p:cBhvr>
                                        <p:cTn id="53" dur="500" fill="hold"/>
                                        <p:tgtEl>
                                          <p:spTgt spid="141">
                                            <p:txEl>
                                              <p:pRg st="0" end="0"/>
                                            </p:txEl>
                                          </p:spTgt>
                                        </p:tgtEl>
                                        <p:attrNameLst>
                                          <p:attrName>fill.on</p:attrName>
                                        </p:attrNameLst>
                                      </p:cBhvr>
                                      <p:to>
                                        <p:strVal val="true"/>
                                      </p:to>
                                    </p:set>
                                  </p:childTnLst>
                                </p:cTn>
                              </p:par>
                            </p:childTnLst>
                          </p:cTn>
                        </p:par>
                      </p:childTnLst>
                    </p:cTn>
                  </p:par>
                </p:childTnLst>
              </p:cTn>
              <p:nextCondLst>
                <p:cond evt="onClick" delay="0">
                  <p:tgtEl>
                    <p:spTgt spid="106"/>
                  </p:tgtEl>
                </p:cond>
              </p:nextCondLst>
            </p:seq>
            <p:seq concurrent="1" nextAc="seek">
              <p:cTn id="54" restart="whenNotActive" fill="hold" evtFilter="cancelBubble" nodeType="interactiveSeq">
                <p:stCondLst>
                  <p:cond evt="onClick" delay="0">
                    <p:tgtEl>
                      <p:spTgt spid="108"/>
                    </p:tgtEl>
                  </p:cond>
                </p:stCondLst>
                <p:endSync evt="end" delay="0">
                  <p:rtn val="all"/>
                </p:endSync>
                <p:childTnLst>
                  <p:par>
                    <p:cTn id="55" fill="hold">
                      <p:stCondLst>
                        <p:cond delay="0"/>
                      </p:stCondLst>
                      <p:childTnLst>
                        <p:par>
                          <p:cTn id="56" fill="hold">
                            <p:stCondLst>
                              <p:cond delay="0"/>
                            </p:stCondLst>
                            <p:childTnLst>
                              <p:par>
                                <p:cTn id="57" presetID="19" presetClass="emph" presetSubtype="0" fill="remove" nodeType="withEffect">
                                  <p:stCondLst>
                                    <p:cond delay="0"/>
                                  </p:stCondLst>
                                  <p:childTnLst>
                                    <p:animClr clrSpc="rgb" dir="cw">
                                      <p:cBhvr override="childStyle">
                                        <p:cTn id="58" dur="500" fill="hold"/>
                                        <p:tgtEl>
                                          <p:spTgt spid="108"/>
                                        </p:tgtEl>
                                        <p:attrNameLst>
                                          <p:attrName>style.color</p:attrName>
                                        </p:attrNameLst>
                                      </p:cBhvr>
                                      <p:to>
                                        <a:srgbClr val="366092"/>
                                      </p:to>
                                    </p:animClr>
                                    <p:animClr clrSpc="rgb" dir="cw">
                                      <p:cBhvr>
                                        <p:cTn id="59" dur="500" fill="hold"/>
                                        <p:tgtEl>
                                          <p:spTgt spid="108"/>
                                        </p:tgtEl>
                                        <p:attrNameLst>
                                          <p:attrName>fillcolor</p:attrName>
                                        </p:attrNameLst>
                                      </p:cBhvr>
                                      <p:to>
                                        <a:srgbClr val="366092"/>
                                      </p:to>
                                    </p:animClr>
                                    <p:set>
                                      <p:cBhvr>
                                        <p:cTn id="60" dur="500" fill="hold"/>
                                        <p:tgtEl>
                                          <p:spTgt spid="108"/>
                                        </p:tgtEl>
                                        <p:attrNameLst>
                                          <p:attrName>fill.type</p:attrName>
                                        </p:attrNameLst>
                                      </p:cBhvr>
                                      <p:to>
                                        <p:strVal val="solid"/>
                                      </p:to>
                                    </p:set>
                                    <p:set>
                                      <p:cBhvr>
                                        <p:cTn id="61" dur="500" fill="hold"/>
                                        <p:tgtEl>
                                          <p:spTgt spid="108"/>
                                        </p:tgtEl>
                                        <p:attrNameLst>
                                          <p:attrName>fill.on</p:attrName>
                                        </p:attrNameLst>
                                      </p:cBhvr>
                                      <p:to>
                                        <p:strVal val="true"/>
                                      </p:to>
                                    </p:set>
                                  </p:childTnLst>
                                </p:cTn>
                              </p:par>
                              <p:par>
                                <p:cTn id="62" presetID="19" presetClass="emph" presetSubtype="0" fill="remove" nodeType="withEffect">
                                  <p:stCondLst>
                                    <p:cond delay="0"/>
                                  </p:stCondLst>
                                  <p:childTnLst>
                                    <p:animClr clrSpc="rgb" dir="cw">
                                      <p:cBhvr override="childStyle">
                                        <p:cTn id="63" dur="500" fill="hold"/>
                                        <p:tgtEl>
                                          <p:spTgt spid="135">
                                            <p:txEl>
                                              <p:pRg st="0" end="0"/>
                                            </p:txEl>
                                          </p:spTgt>
                                        </p:tgtEl>
                                        <p:attrNameLst>
                                          <p:attrName>style.color</p:attrName>
                                        </p:attrNameLst>
                                      </p:cBhvr>
                                      <p:to>
                                        <a:srgbClr val="FFFFFF"/>
                                      </p:to>
                                    </p:animClr>
                                    <p:animClr clrSpc="rgb" dir="cw">
                                      <p:cBhvr>
                                        <p:cTn id="64" dur="500" fill="hold"/>
                                        <p:tgtEl>
                                          <p:spTgt spid="135">
                                            <p:txEl>
                                              <p:pRg st="0" end="0"/>
                                            </p:txEl>
                                          </p:spTgt>
                                        </p:tgtEl>
                                        <p:attrNameLst>
                                          <p:attrName>fillcolor</p:attrName>
                                        </p:attrNameLst>
                                      </p:cBhvr>
                                      <p:to>
                                        <a:srgbClr val="FFFFFF"/>
                                      </p:to>
                                    </p:animClr>
                                    <p:set>
                                      <p:cBhvr>
                                        <p:cTn id="65" dur="500" fill="hold"/>
                                        <p:tgtEl>
                                          <p:spTgt spid="135">
                                            <p:txEl>
                                              <p:pRg st="0" end="0"/>
                                            </p:txEl>
                                          </p:spTgt>
                                        </p:tgtEl>
                                        <p:attrNameLst>
                                          <p:attrName>fill.type</p:attrName>
                                        </p:attrNameLst>
                                      </p:cBhvr>
                                      <p:to>
                                        <p:strVal val="solid"/>
                                      </p:to>
                                    </p:set>
                                    <p:set>
                                      <p:cBhvr>
                                        <p:cTn id="66" dur="500" fill="hold"/>
                                        <p:tgtEl>
                                          <p:spTgt spid="135">
                                            <p:txEl>
                                              <p:pRg st="0" end="0"/>
                                            </p:txEl>
                                          </p:spTgt>
                                        </p:tgtEl>
                                        <p:attrNameLst>
                                          <p:attrName>fill.on</p:attrName>
                                        </p:attrNameLst>
                                      </p:cBhvr>
                                      <p:to>
                                        <p:strVal val="true"/>
                                      </p:to>
                                    </p:set>
                                  </p:childTnLst>
                                </p:cTn>
                              </p:par>
                            </p:childTnLst>
                          </p:cTn>
                        </p:par>
                      </p:childTnLst>
                    </p:cTn>
                  </p:par>
                </p:childTnLst>
              </p:cTn>
              <p:nextCondLst>
                <p:cond evt="onClick" delay="0">
                  <p:tgtEl>
                    <p:spTgt spid="108"/>
                  </p:tgtEl>
                </p:cond>
              </p:nextCondLst>
            </p:seq>
            <p:seq concurrent="1" nextAc="seek">
              <p:cTn id="67" restart="whenNotActive" fill="hold" evtFilter="cancelBubble" nodeType="interactiveSeq">
                <p:stCondLst>
                  <p:cond evt="onClick" delay="0">
                    <p:tgtEl>
                      <p:spTgt spid="107"/>
                    </p:tgtEl>
                  </p:cond>
                </p:stCondLst>
                <p:endSync evt="end" delay="0">
                  <p:rtn val="all"/>
                </p:endSync>
                <p:childTnLst>
                  <p:par>
                    <p:cTn id="68" fill="hold">
                      <p:stCondLst>
                        <p:cond delay="0"/>
                      </p:stCondLst>
                      <p:childTnLst>
                        <p:par>
                          <p:cTn id="69" fill="hold">
                            <p:stCondLst>
                              <p:cond delay="0"/>
                            </p:stCondLst>
                            <p:childTnLst>
                              <p:par>
                                <p:cTn id="70" presetID="19" presetClass="emph" presetSubtype="0" fill="remove" nodeType="withEffect">
                                  <p:stCondLst>
                                    <p:cond delay="0"/>
                                  </p:stCondLst>
                                  <p:childTnLst>
                                    <p:animClr clrSpc="rgb" dir="cw">
                                      <p:cBhvr override="childStyle">
                                        <p:cTn id="71" dur="500" fill="hold"/>
                                        <p:tgtEl>
                                          <p:spTgt spid="107"/>
                                        </p:tgtEl>
                                        <p:attrNameLst>
                                          <p:attrName>style.color</p:attrName>
                                        </p:attrNameLst>
                                      </p:cBhvr>
                                      <p:to>
                                        <a:srgbClr val="366092"/>
                                      </p:to>
                                    </p:animClr>
                                    <p:animClr clrSpc="rgb" dir="cw">
                                      <p:cBhvr>
                                        <p:cTn id="72" dur="500" fill="hold"/>
                                        <p:tgtEl>
                                          <p:spTgt spid="107"/>
                                        </p:tgtEl>
                                        <p:attrNameLst>
                                          <p:attrName>fillcolor</p:attrName>
                                        </p:attrNameLst>
                                      </p:cBhvr>
                                      <p:to>
                                        <a:srgbClr val="366092"/>
                                      </p:to>
                                    </p:animClr>
                                    <p:set>
                                      <p:cBhvr>
                                        <p:cTn id="73" dur="500" fill="hold"/>
                                        <p:tgtEl>
                                          <p:spTgt spid="107"/>
                                        </p:tgtEl>
                                        <p:attrNameLst>
                                          <p:attrName>fill.type</p:attrName>
                                        </p:attrNameLst>
                                      </p:cBhvr>
                                      <p:to>
                                        <p:strVal val="solid"/>
                                      </p:to>
                                    </p:set>
                                    <p:set>
                                      <p:cBhvr>
                                        <p:cTn id="74" dur="500" fill="hold"/>
                                        <p:tgtEl>
                                          <p:spTgt spid="107"/>
                                        </p:tgtEl>
                                        <p:attrNameLst>
                                          <p:attrName>fill.on</p:attrName>
                                        </p:attrNameLst>
                                      </p:cBhvr>
                                      <p:to>
                                        <p:strVal val="true"/>
                                      </p:to>
                                    </p:set>
                                  </p:childTnLst>
                                </p:cTn>
                              </p:par>
                              <p:par>
                                <p:cTn id="75" presetID="19" presetClass="emph" presetSubtype="0" fill="remove" nodeType="withEffect">
                                  <p:stCondLst>
                                    <p:cond delay="0"/>
                                  </p:stCondLst>
                                  <p:childTnLst>
                                    <p:animClr clrSpc="rgb" dir="cw">
                                      <p:cBhvr override="childStyle">
                                        <p:cTn id="76" dur="500" fill="hold"/>
                                        <p:tgtEl>
                                          <p:spTgt spid="129">
                                            <p:txEl>
                                              <p:pRg st="0" end="0"/>
                                            </p:txEl>
                                          </p:spTgt>
                                        </p:tgtEl>
                                        <p:attrNameLst>
                                          <p:attrName>style.color</p:attrName>
                                        </p:attrNameLst>
                                      </p:cBhvr>
                                      <p:to>
                                        <a:srgbClr val="FFFFFF"/>
                                      </p:to>
                                    </p:animClr>
                                    <p:animClr clrSpc="rgb" dir="cw">
                                      <p:cBhvr>
                                        <p:cTn id="77" dur="500" fill="hold"/>
                                        <p:tgtEl>
                                          <p:spTgt spid="129">
                                            <p:txEl>
                                              <p:pRg st="0" end="0"/>
                                            </p:txEl>
                                          </p:spTgt>
                                        </p:tgtEl>
                                        <p:attrNameLst>
                                          <p:attrName>fillcolor</p:attrName>
                                        </p:attrNameLst>
                                      </p:cBhvr>
                                      <p:to>
                                        <a:srgbClr val="FFFFFF"/>
                                      </p:to>
                                    </p:animClr>
                                    <p:set>
                                      <p:cBhvr>
                                        <p:cTn id="78" dur="500" fill="hold"/>
                                        <p:tgtEl>
                                          <p:spTgt spid="129">
                                            <p:txEl>
                                              <p:pRg st="0" end="0"/>
                                            </p:txEl>
                                          </p:spTgt>
                                        </p:tgtEl>
                                        <p:attrNameLst>
                                          <p:attrName>fill.type</p:attrName>
                                        </p:attrNameLst>
                                      </p:cBhvr>
                                      <p:to>
                                        <p:strVal val="solid"/>
                                      </p:to>
                                    </p:set>
                                    <p:set>
                                      <p:cBhvr>
                                        <p:cTn id="79" dur="500" fill="hold"/>
                                        <p:tgtEl>
                                          <p:spTgt spid="129">
                                            <p:txEl>
                                              <p:pRg st="0" end="0"/>
                                            </p:txEl>
                                          </p:spTgt>
                                        </p:tgtEl>
                                        <p:attrNameLst>
                                          <p:attrName>fill.on</p:attrName>
                                        </p:attrNameLst>
                                      </p:cBhvr>
                                      <p:to>
                                        <p:strVal val="true"/>
                                      </p:to>
                                    </p:set>
                                  </p:childTnLst>
                                </p:cTn>
                              </p:par>
                            </p:childTnLst>
                          </p:cTn>
                        </p:par>
                      </p:childTnLst>
                    </p:cTn>
                  </p:par>
                </p:childTnLst>
              </p:cTn>
              <p:nextCondLst>
                <p:cond evt="onClick" delay="0">
                  <p:tgtEl>
                    <p:spTgt spid="107"/>
                  </p:tgtEl>
                </p:cond>
              </p:nextCondLst>
            </p:seq>
            <p:seq concurrent="1" nextAc="seek">
              <p:cTn id="80" restart="whenNotActive" fill="hold" evtFilter="cancelBubble" nodeType="interactiveSeq">
                <p:stCondLst>
                  <p:cond evt="onClick" delay="0">
                    <p:tgtEl>
                      <p:spTgt spid="161"/>
                    </p:tgtEl>
                  </p:cond>
                </p:stCondLst>
                <p:endSync evt="end" delay="0">
                  <p:rtn val="all"/>
                </p:endSync>
                <p:childTnLst>
                  <p:par>
                    <p:cTn id="81" fill="hold">
                      <p:stCondLst>
                        <p:cond delay="0"/>
                      </p:stCondLst>
                      <p:childTnLst>
                        <p:par>
                          <p:cTn id="82" fill="hold">
                            <p:stCondLst>
                              <p:cond delay="0"/>
                            </p:stCondLst>
                            <p:childTnLst>
                              <p:par>
                                <p:cTn id="83" presetID="0" presetClass="path" presetSubtype="0" accel="50000" decel="50000" fill="hold" nodeType="clickEffect">
                                  <p:stCondLst>
                                    <p:cond delay="0"/>
                                  </p:stCondLst>
                                  <p:childTnLst>
                                    <p:animMotion origin="layout" path="M -2.77778E-6 1.60494E-6 L -2.77778E-6 0.00015 C 0.00023 0.00339 0.00093 0.00679 0.00093 0.01018 C 0.00093 0.02778 -2.77778E-6 0.04521 -2.77778E-6 0.06281 " pathEditMode="relative" rAng="0" ptsTypes="AAAA">
                                      <p:cBhvr>
                                        <p:cTn id="84" dur="2000" fill="hold"/>
                                        <p:tgtEl>
                                          <p:spTgt spid="170"/>
                                        </p:tgtEl>
                                        <p:attrNameLst>
                                          <p:attrName>ppt_x</p:attrName>
                                          <p:attrName>ppt_y</p:attrName>
                                        </p:attrNameLst>
                                      </p:cBhvr>
                                      <p:rCtr x="46" y="3133"/>
                                    </p:animMotion>
                                  </p:childTnLst>
                                </p:cTn>
                              </p:par>
                              <p:par>
                                <p:cTn id="85" presetID="0" presetClass="path" presetSubtype="0" accel="50000" decel="50000" fill="hold" nodeType="withEffect">
                                  <p:stCondLst>
                                    <p:cond delay="0"/>
                                  </p:stCondLst>
                                  <p:childTnLst>
                                    <p:animMotion origin="layout" path="M 1.85185E-6 -2.83951E-6 L 1.85185E-6 0.00016 C 0.00023 0.0034 0.00092 0.00679 0.00092 0.01019 C 0.00092 0.02778 1.85185E-6 0.04522 1.85185E-6 0.06281 " pathEditMode="relative" rAng="0" ptsTypes="AAAA">
                                      <p:cBhvr>
                                        <p:cTn id="86" dur="2000" fill="hold"/>
                                        <p:tgtEl>
                                          <p:spTgt spid="171"/>
                                        </p:tgtEl>
                                        <p:attrNameLst>
                                          <p:attrName>ppt_x</p:attrName>
                                          <p:attrName>ppt_y</p:attrName>
                                        </p:attrNameLst>
                                      </p:cBhvr>
                                      <p:rCtr x="46" y="3133"/>
                                    </p:animMotion>
                                  </p:childTnLst>
                                </p:cTn>
                              </p:par>
                              <p:par>
                                <p:cTn id="87" presetID="0" presetClass="path" presetSubtype="0" accel="50000" decel="50000" fill="hold" nodeType="withEffect">
                                  <p:stCondLst>
                                    <p:cond delay="0"/>
                                  </p:stCondLst>
                                  <p:childTnLst>
                                    <p:animMotion origin="layout" path="M -3.88889E-6 3.08642E-6 L -3.88889E-6 0.00015 C 0.00024 0.00339 0.00093 0.00679 0.00093 0.01018 C 0.00093 0.02777 -3.88889E-6 0.04521 -3.88889E-6 0.06281 " pathEditMode="relative" rAng="0" ptsTypes="AAAA">
                                      <p:cBhvr>
                                        <p:cTn id="88" dur="2000" fill="hold"/>
                                        <p:tgtEl>
                                          <p:spTgt spid="172"/>
                                        </p:tgtEl>
                                        <p:attrNameLst>
                                          <p:attrName>ppt_x</p:attrName>
                                          <p:attrName>ppt_y</p:attrName>
                                        </p:attrNameLst>
                                      </p:cBhvr>
                                      <p:rCtr x="46" y="3133"/>
                                    </p:animMotion>
                                  </p:childTnLst>
                                </p:cTn>
                              </p:par>
                              <p:par>
                                <p:cTn id="89" presetID="0" presetClass="path" presetSubtype="0" accel="50000" decel="50000" fill="hold" nodeType="withEffect">
                                  <p:stCondLst>
                                    <p:cond delay="0"/>
                                  </p:stCondLst>
                                  <p:childTnLst>
                                    <p:animMotion origin="layout" path="M 4.25926E-6 4.93827E-7 L 4.25926E-6 0.00015 C 0.00023 0.00339 0.00092 0.00679 0.00092 0.01018 C 0.00092 0.02778 4.25926E-6 0.04522 4.25926E-6 0.06281 " pathEditMode="relative" rAng="0" ptsTypes="AAAA">
                                      <p:cBhvr>
                                        <p:cTn id="90" dur="2000" fill="hold"/>
                                        <p:tgtEl>
                                          <p:spTgt spid="173"/>
                                        </p:tgtEl>
                                        <p:attrNameLst>
                                          <p:attrName>ppt_x</p:attrName>
                                          <p:attrName>ppt_y</p:attrName>
                                        </p:attrNameLst>
                                      </p:cBhvr>
                                      <p:rCtr x="46" y="3133"/>
                                    </p:animMotion>
                                  </p:childTnLst>
                                </p:cTn>
                              </p:par>
                              <p:par>
                                <p:cTn id="91"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92" dur="2000" fill="hold"/>
                                        <p:tgtEl>
                                          <p:spTgt spid="169"/>
                                        </p:tgtEl>
                                        <p:attrNameLst>
                                          <p:attrName>ppt_x</p:attrName>
                                          <p:attrName>ppt_y</p:attrName>
                                        </p:attrNameLst>
                                      </p:cBhvr>
                                      <p:rCtr x="46" y="3133"/>
                                    </p:animMotion>
                                  </p:childTnLst>
                                </p:cTn>
                              </p:par>
                              <p:par>
                                <p:cTn id="93"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94" dur="2000" fill="hold"/>
                                        <p:tgtEl>
                                          <p:spTgt spid="174"/>
                                        </p:tgtEl>
                                        <p:attrNameLst>
                                          <p:attrName>ppt_x</p:attrName>
                                          <p:attrName>ppt_y</p:attrName>
                                        </p:attrNameLst>
                                      </p:cBhvr>
                                      <p:rCtr x="46" y="3133"/>
                                    </p:animMotion>
                                  </p:childTnLst>
                                </p:cTn>
                              </p:par>
                              <p:par>
                                <p:cTn id="95" presetID="0" presetClass="path" presetSubtype="0" accel="50000" decel="50000" fill="hold" grpId="0" nodeType="withEffect">
                                  <p:stCondLst>
                                    <p:cond delay="0"/>
                                  </p:stCondLst>
                                  <p:childTnLst>
                                    <p:animMotion origin="layout" path="M 3.51852E-6 4.93827E-7 L 3.51852E-6 0.00015 C 0.00023 0.00339 0.00092 0.00679 0.00092 0.01018 C 0.00092 0.02778 3.51852E-6 0.04522 3.51852E-6 0.06281 " pathEditMode="relative" rAng="0" ptsTypes="AAAA">
                                      <p:cBhvr>
                                        <p:cTn id="96" dur="2000" fill="hold"/>
                                        <p:tgtEl>
                                          <p:spTgt spid="175"/>
                                        </p:tgtEl>
                                        <p:attrNameLst>
                                          <p:attrName>ppt_x</p:attrName>
                                          <p:attrName>ppt_y</p:attrName>
                                        </p:attrNameLst>
                                      </p:cBhvr>
                                      <p:rCtr x="46" y="3133"/>
                                    </p:animMotion>
                                  </p:childTnLst>
                                </p:cTn>
                              </p:par>
                              <p:par>
                                <p:cTn id="97" presetID="0" presetClass="path" presetSubtype="0" accel="50000" decel="50000" fill="hold" grpId="0" nodeType="withEffect">
                                  <p:stCondLst>
                                    <p:cond delay="0"/>
                                  </p:stCondLst>
                                  <p:childTnLst>
                                    <p:animMotion origin="layout" path="M 3.7037E-6 -4.07407E-6 L 3.7037E-6 0.00016 C 0.00023 0.0034 0.00092 0.00679 0.00092 0.01019 C 0.00092 0.02778 3.7037E-6 0.04522 3.7037E-6 0.06281 " pathEditMode="relative" rAng="0" ptsTypes="AAAA">
                                      <p:cBhvr>
                                        <p:cTn id="98" dur="2000" fill="hold"/>
                                        <p:tgtEl>
                                          <p:spTgt spid="176"/>
                                        </p:tgtEl>
                                        <p:attrNameLst>
                                          <p:attrName>ppt_x</p:attrName>
                                          <p:attrName>ppt_y</p:attrName>
                                        </p:attrNameLst>
                                      </p:cBhvr>
                                      <p:rCtr x="46" y="3133"/>
                                    </p:animMotion>
                                  </p:childTnLst>
                                </p:cTn>
                              </p:par>
                              <p:par>
                                <p:cTn id="99" presetID="0" presetClass="path" presetSubtype="0" accel="50000" decel="50000" fill="hold" nodeType="withEffect">
                                  <p:stCondLst>
                                    <p:cond delay="0"/>
                                  </p:stCondLst>
                                  <p:childTnLst>
                                    <p:animMotion origin="layout" path="M -4.07407E-6 3.7037E-7 L -4.07407E-6 0.00015 C -0.00034 0.00401 -0.00057 0.00802 -0.00104 0.01204 C -0.00127 0.01343 -0.00185 0.01466 -0.00208 0.01605 C -0.0037 0.02685 -0.00243 0.02361 -0.00405 0.03364 C -0.00428 0.03503 -0.00486 0.03627 -0.00509 0.03765 C -0.00555 0.04028 -0.00567 0.04306 -0.00601 0.04568 C -0.00625 0.04707 -0.00682 0.0483 -0.00706 0.04969 C -0.00914 0.05941 -0.00706 0.05077 -0.00902 0.06188 C -0.00937 0.06327 -0.00983 0.06451 -0.01007 0.06589 C -0.01076 0.06944 -0.01203 0.0767 -0.01203 0.07685 C -0.01088 0.09028 -0.01192 0.08395 -0.00902 0.09552 C -0.00879 0.09676 -0.00868 0.0983 -0.0081 0.09954 C -0.0074 0.10093 -0.00659 0.10201 -0.00601 0.10355 C -0.0052 0.10617 -0.00474 0.10895 -0.00405 0.11157 L -0.00208 0.11975 C -0.00208 0.11991 -4.07407E-6 0.12778 -4.07407E-6 0.12793 L -4.07407E-6 0.13997 " pathEditMode="relative" rAng="0" ptsTypes="AAAAAAAAAAAAAAAAAA">
                                      <p:cBhvr>
                                        <p:cTn id="100" dur="2000" fill="hold"/>
                                        <p:tgtEl>
                                          <p:spTgt spid="168"/>
                                        </p:tgtEl>
                                        <p:attrNameLst>
                                          <p:attrName>ppt_x</p:attrName>
                                          <p:attrName>ppt_y</p:attrName>
                                        </p:attrNameLst>
                                      </p:cBhvr>
                                      <p:rCtr x="-602" y="6991"/>
                                    </p:animMotion>
                                  </p:childTnLst>
                                </p:cTn>
                              </p:par>
                            </p:childTnLst>
                          </p:cTn>
                        </p:par>
                      </p:childTnLst>
                    </p:cTn>
                  </p:par>
                </p:childTnLst>
              </p:cTn>
              <p:nextCondLst>
                <p:cond evt="onClick" delay="0">
                  <p:tgtEl>
                    <p:spTgt spid="161"/>
                  </p:tgtEl>
                </p:cond>
              </p:nextCondLst>
            </p:seq>
          </p:childTnLst>
        </p:cTn>
      </p:par>
    </p:tnLst>
    <p:bldLst>
      <p:bldP spid="169" grpId="0"/>
      <p:bldP spid="174" grpId="0"/>
      <p:bldP spid="175" grpId="0"/>
      <p:bldP spid="17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5" name="Freeform 45"/>
          <p:cNvSpPr/>
          <p:nvPr/>
        </p:nvSpPr>
        <p:spPr>
          <a:xfrm>
            <a:off x="2484631" y="1800237"/>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30" name="Freeform 30"/>
          <p:cNvSpPr/>
          <p:nvPr/>
        </p:nvSpPr>
        <p:spPr>
          <a:xfrm>
            <a:off x="2306795" y="2658013"/>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90" name="Freeform 35"/>
          <p:cNvSpPr/>
          <p:nvPr/>
        </p:nvSpPr>
        <p:spPr>
          <a:xfrm>
            <a:off x="2355357" y="2488342"/>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92" name="Freeform 45"/>
          <p:cNvSpPr/>
          <p:nvPr/>
        </p:nvSpPr>
        <p:spPr>
          <a:xfrm>
            <a:off x="2483525" y="1725424"/>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grpSp>
        <p:nvGrpSpPr>
          <p:cNvPr id="145" name="Group 2"/>
          <p:cNvGrpSpPr/>
          <p:nvPr/>
        </p:nvGrpSpPr>
        <p:grpSpPr>
          <a:xfrm>
            <a:off x="0" y="0"/>
            <a:ext cx="2560906" cy="10287000"/>
            <a:chOff x="0" y="0"/>
            <a:chExt cx="1053314" cy="2709333"/>
          </a:xfrm>
        </p:grpSpPr>
        <p:sp>
          <p:nvSpPr>
            <p:cNvPr id="146"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47"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148"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4" action="ppaction://hlinksldjump"/>
              </a:rPr>
              <a:t>Loại</a:t>
            </a:r>
            <a:r>
              <a:rPr lang="en-US" sz="1400" dirty="0" smtClean="0">
                <a:solidFill>
                  <a:schemeClr val="bg1">
                    <a:lumMod val="85000"/>
                  </a:schemeClr>
                </a:solidFill>
                <a:latin typeface="Faustina"/>
                <a:hlinkClick r:id="rId4" action="ppaction://hlinksldjump"/>
              </a:rPr>
              <a:t> </a:t>
            </a:r>
            <a:r>
              <a:rPr lang="en-US" sz="1400" dirty="0" err="1" smtClean="0">
                <a:solidFill>
                  <a:schemeClr val="bg1">
                    <a:lumMod val="85000"/>
                  </a:schemeClr>
                </a:solidFill>
                <a:latin typeface="Faustina"/>
                <a:hlinkClick r:id="rId4" action="ppaction://hlinksldjump"/>
              </a:rPr>
              <a:t>phòng</a:t>
            </a:r>
            <a:endParaRPr lang="en-US" sz="1400" dirty="0">
              <a:solidFill>
                <a:schemeClr val="bg1">
                  <a:lumMod val="85000"/>
                </a:schemeClr>
              </a:solidFill>
              <a:latin typeface="Faustina"/>
            </a:endParaRPr>
          </a:p>
        </p:txBody>
      </p:sp>
      <p:sp>
        <p:nvSpPr>
          <p:cNvPr id="149"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5" action="ppaction://hlinksldjump"/>
              </a:rPr>
              <a:t>Danh</a:t>
            </a:r>
            <a:r>
              <a:rPr lang="en-US" sz="1400" dirty="0" smtClean="0">
                <a:solidFill>
                  <a:schemeClr val="bg1">
                    <a:lumMod val="85000"/>
                  </a:schemeClr>
                </a:solidFill>
                <a:latin typeface="Faustina"/>
                <a:hlinkClick r:id="rId5" action="ppaction://hlinksldjump"/>
              </a:rPr>
              <a:t> </a:t>
            </a:r>
            <a:r>
              <a:rPr lang="en-US" sz="1400" dirty="0" err="1" smtClean="0">
                <a:solidFill>
                  <a:schemeClr val="bg1">
                    <a:lumMod val="85000"/>
                  </a:schemeClr>
                </a:solidFill>
                <a:latin typeface="Faustina"/>
                <a:hlinkClick r:id="rId5" action="ppaction://hlinksldjump"/>
              </a:rPr>
              <a:t>sách</a:t>
            </a:r>
            <a:r>
              <a:rPr lang="en-US" sz="1400" dirty="0" smtClean="0">
                <a:solidFill>
                  <a:schemeClr val="bg1">
                    <a:lumMod val="85000"/>
                  </a:schemeClr>
                </a:solidFill>
                <a:latin typeface="Faustina"/>
                <a:hlinkClick r:id="rId5" action="ppaction://hlinksldjump"/>
              </a:rPr>
              <a:t> </a:t>
            </a:r>
            <a:r>
              <a:rPr lang="en-US" sz="1400" dirty="0" err="1" smtClean="0">
                <a:solidFill>
                  <a:schemeClr val="bg1">
                    <a:lumMod val="85000"/>
                  </a:schemeClr>
                </a:solidFill>
                <a:latin typeface="Faustina"/>
                <a:hlinkClick r:id="rId5" action="ppaction://hlinksldjump"/>
              </a:rPr>
              <a:t>phòng</a:t>
            </a:r>
            <a:endParaRPr lang="en-US" sz="1400" dirty="0">
              <a:solidFill>
                <a:schemeClr val="bg1">
                  <a:lumMod val="85000"/>
                </a:schemeClr>
              </a:solidFill>
              <a:latin typeface="Faustina"/>
            </a:endParaRPr>
          </a:p>
        </p:txBody>
      </p:sp>
      <p:grpSp>
        <p:nvGrpSpPr>
          <p:cNvPr id="150" name="Group 5"/>
          <p:cNvGrpSpPr/>
          <p:nvPr/>
        </p:nvGrpSpPr>
        <p:grpSpPr>
          <a:xfrm>
            <a:off x="382780" y="1756034"/>
            <a:ext cx="563034" cy="601116"/>
            <a:chOff x="0" y="0"/>
            <a:chExt cx="1171795" cy="1171795"/>
          </a:xfrm>
        </p:grpSpPr>
        <p:grpSp>
          <p:nvGrpSpPr>
            <p:cNvPr id="151" name="Group 6"/>
            <p:cNvGrpSpPr/>
            <p:nvPr/>
          </p:nvGrpSpPr>
          <p:grpSpPr>
            <a:xfrm>
              <a:off x="0" y="0"/>
              <a:ext cx="1171795" cy="1171795"/>
              <a:chOff x="0" y="0"/>
              <a:chExt cx="812800" cy="812800"/>
            </a:xfrm>
          </p:grpSpPr>
          <p:sp>
            <p:nvSpPr>
              <p:cNvPr id="153"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154"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152"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155" name="Group 10"/>
          <p:cNvGrpSpPr/>
          <p:nvPr/>
        </p:nvGrpSpPr>
        <p:grpSpPr>
          <a:xfrm>
            <a:off x="6037" y="8917647"/>
            <a:ext cx="2554869" cy="1488579"/>
            <a:chOff x="0" y="0"/>
            <a:chExt cx="1053314" cy="443205"/>
          </a:xfrm>
        </p:grpSpPr>
        <p:sp>
          <p:nvSpPr>
            <p:cNvPr id="156"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157"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158"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6">
              <a:extLst>
                <a:ext uri="{96DAC541-7B7A-43D3-8B79-37D633B846F1}">
                  <asvg:svgBlip xmlns:asvg="http://schemas.microsoft.com/office/drawing/2016/SVG/main" xmlns="" r:embed="rId8"/>
                </a:ext>
              </a:extLst>
            </a:blip>
            <a:stretch>
              <a:fillRect/>
            </a:stretch>
          </a:blipFill>
        </p:spPr>
      </p:sp>
      <p:sp>
        <p:nvSpPr>
          <p:cNvPr id="159"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60"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11">
              <a:extLst>
                <a:ext uri="{96DAC541-7B7A-43D3-8B79-37D633B846F1}">
                  <asvg:svgBlip xmlns:asvg="http://schemas.microsoft.com/office/drawing/2016/SVG/main" xmlns="" r:embed="rId14"/>
                </a:ext>
              </a:extLst>
            </a:blip>
            <a:stretch>
              <a:fillRect/>
            </a:stretch>
          </a:blipFill>
        </p:spPr>
      </p:sp>
      <p:sp>
        <p:nvSpPr>
          <p:cNvPr id="161"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15">
              <a:extLst>
                <a:ext uri="{96DAC541-7B7A-43D3-8B79-37D633B846F1}">
                  <asvg:svgBlip xmlns:asvg="http://schemas.microsoft.com/office/drawing/2016/SVG/main" xmlns="" r:embed="rId18"/>
                </a:ext>
              </a:extLst>
            </a:blip>
            <a:stretch>
              <a:fillRect/>
            </a:stretch>
          </a:blipFill>
        </p:spPr>
      </p:sp>
      <p:sp>
        <p:nvSpPr>
          <p:cNvPr id="162"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63"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64"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19" action="ppaction://hlinksldjump"/>
              </a:rPr>
              <a:t>Trang</a:t>
            </a:r>
            <a:r>
              <a:rPr lang="en-US" sz="1600" dirty="0">
                <a:solidFill>
                  <a:srgbClr val="FFFFFF"/>
                </a:solidFill>
                <a:latin typeface="Faustina"/>
                <a:hlinkClick r:id="rId19" action="ppaction://hlinksldjump"/>
              </a:rPr>
              <a:t> </a:t>
            </a:r>
            <a:r>
              <a:rPr lang="en-US" sz="1600" dirty="0" err="1">
                <a:solidFill>
                  <a:srgbClr val="FFFFFF"/>
                </a:solidFill>
                <a:latin typeface="Faustina"/>
                <a:hlinkClick r:id="rId19" action="ppaction://hlinksldjump"/>
              </a:rPr>
              <a:t>chủ</a:t>
            </a:r>
            <a:endParaRPr lang="en-US" sz="1600" dirty="0">
              <a:solidFill>
                <a:srgbClr val="FFFFFF"/>
              </a:solidFill>
              <a:latin typeface="Faustina"/>
            </a:endParaRPr>
          </a:p>
        </p:txBody>
      </p:sp>
      <p:sp>
        <p:nvSpPr>
          <p:cNvPr id="165"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0" action="ppaction://hlinksldjump"/>
              </a:rPr>
              <a:t>Nhân</a:t>
            </a:r>
            <a:r>
              <a:rPr lang="en-US" sz="1600" dirty="0">
                <a:solidFill>
                  <a:srgbClr val="FFFFFF"/>
                </a:solidFill>
                <a:latin typeface="Faustina"/>
                <a:hlinkClick r:id="rId20" action="ppaction://hlinksldjump"/>
              </a:rPr>
              <a:t> </a:t>
            </a:r>
            <a:r>
              <a:rPr lang="en-US" sz="1600" dirty="0" err="1">
                <a:solidFill>
                  <a:srgbClr val="FFFFFF"/>
                </a:solidFill>
                <a:latin typeface="Faustina"/>
                <a:hlinkClick r:id="rId20" action="ppaction://hlinksldjump"/>
              </a:rPr>
              <a:t>viên</a:t>
            </a:r>
            <a:endParaRPr lang="en-US" sz="1600" dirty="0">
              <a:solidFill>
                <a:srgbClr val="FFFFFF"/>
              </a:solidFill>
              <a:latin typeface="Faustina"/>
            </a:endParaRPr>
          </a:p>
        </p:txBody>
      </p:sp>
      <p:sp>
        <p:nvSpPr>
          <p:cNvPr id="166" name="Rectangle 165"/>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3"/>
          <p:cNvSpPr/>
          <p:nvPr/>
        </p:nvSpPr>
        <p:spPr>
          <a:xfrm>
            <a:off x="-6927" y="4301883"/>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69"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1" action="ppaction://hlinksldjump"/>
              </a:rPr>
              <a:t>Dịch</a:t>
            </a:r>
            <a:r>
              <a:rPr lang="en-US" sz="1600" dirty="0">
                <a:solidFill>
                  <a:srgbClr val="FFFFFF"/>
                </a:solidFill>
                <a:latin typeface="Faustina"/>
                <a:hlinkClick r:id="rId21" action="ppaction://hlinksldjump"/>
              </a:rPr>
              <a:t> </a:t>
            </a:r>
            <a:r>
              <a:rPr lang="en-US" sz="1600" dirty="0" err="1">
                <a:solidFill>
                  <a:srgbClr val="FFFFFF"/>
                </a:solidFill>
                <a:latin typeface="Faustina"/>
                <a:hlinkClick r:id="rId21" action="ppaction://hlinksldjump"/>
              </a:rPr>
              <a:t>vụ</a:t>
            </a:r>
            <a:endParaRPr lang="en-US" sz="1600" dirty="0">
              <a:solidFill>
                <a:srgbClr val="FFFFFF"/>
              </a:solidFill>
              <a:latin typeface="Faustina"/>
            </a:endParaRPr>
          </a:p>
        </p:txBody>
      </p:sp>
      <p:sp>
        <p:nvSpPr>
          <p:cNvPr id="17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22">
              <a:extLst>
                <a:ext uri="{96DAC541-7B7A-43D3-8B79-37D633B846F1}">
                  <asvg:svgBlip xmlns:asvg="http://schemas.microsoft.com/office/drawing/2016/SVG/main" xmlns="" r:embed="rId12"/>
                </a:ext>
              </a:extLst>
            </a:blip>
            <a:stretch>
              <a:fillRect/>
            </a:stretch>
          </a:blipFill>
        </p:spPr>
      </p:sp>
      <p:sp>
        <p:nvSpPr>
          <p:cNvPr id="171"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23">
              <a:extLst>
                <a:ext uri="{96DAC541-7B7A-43D3-8B79-37D633B846F1}">
                  <asvg:svgBlip xmlns:asvg="http://schemas.microsoft.com/office/drawing/2016/SVG/main" xmlns="" r:embed="rId16"/>
                </a:ext>
              </a:extLst>
            </a:blip>
            <a:stretch>
              <a:fillRect/>
            </a:stretch>
          </a:blipFill>
        </p:spPr>
      </p:sp>
      <p:sp>
        <p:nvSpPr>
          <p:cNvPr id="172"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173"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26">
              <a:alphaModFix amt="74000"/>
              <a:extLst>
                <a:ext uri="{96DAC541-7B7A-43D3-8B79-37D633B846F1}">
                  <asvg:svgBlip xmlns:asvg="http://schemas.microsoft.com/office/drawing/2016/SVG/main" xmlns="" r:embed="rId27"/>
                </a:ext>
              </a:extLst>
            </a:blip>
            <a:stretch>
              <a:fillRect/>
            </a:stretch>
          </a:blipFill>
        </p:spPr>
      </p:sp>
      <p:sp>
        <p:nvSpPr>
          <p:cNvPr id="174"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28" action="ppaction://hlinksldjump"/>
              </a:rPr>
              <a:t>Đặt</a:t>
            </a:r>
            <a:r>
              <a:rPr lang="en-US" sz="1600" dirty="0">
                <a:solidFill>
                  <a:srgbClr val="FFFFFF"/>
                </a:solidFill>
                <a:latin typeface="Faustina"/>
                <a:hlinkClick r:id="rId28" action="ppaction://hlinksldjump"/>
              </a:rPr>
              <a:t> </a:t>
            </a:r>
            <a:r>
              <a:rPr lang="en-US" sz="1600" dirty="0" err="1">
                <a:solidFill>
                  <a:srgbClr val="FFFFFF"/>
                </a:solidFill>
                <a:latin typeface="Faustina"/>
                <a:hlinkClick r:id="rId28" action="ppaction://hlinksldjump"/>
              </a:rPr>
              <a:t>phòng</a:t>
            </a:r>
            <a:endParaRPr lang="en-US" sz="1600" dirty="0">
              <a:solidFill>
                <a:srgbClr val="FFFFFF"/>
              </a:solidFill>
              <a:latin typeface="Faustina"/>
            </a:endParaRPr>
          </a:p>
        </p:txBody>
      </p:sp>
      <p:sp>
        <p:nvSpPr>
          <p:cNvPr id="175"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76"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29" action="ppaction://hlinksldjump"/>
              </a:rPr>
              <a:t>Phản</a:t>
            </a:r>
            <a:r>
              <a:rPr lang="en-US" sz="1600" dirty="0" smtClean="0">
                <a:solidFill>
                  <a:srgbClr val="FFFFFF"/>
                </a:solidFill>
                <a:latin typeface="Faustina"/>
                <a:hlinkClick r:id="rId29" action="ppaction://hlinksldjump"/>
              </a:rPr>
              <a:t> </a:t>
            </a:r>
            <a:r>
              <a:rPr lang="en-US" sz="1600" dirty="0" err="1" smtClean="0">
                <a:solidFill>
                  <a:srgbClr val="FFFFFF"/>
                </a:solidFill>
                <a:latin typeface="Faustina"/>
                <a:hlinkClick r:id="rId29" action="ppaction://hlinksldjump"/>
              </a:rPr>
              <a:t>hồi</a:t>
            </a:r>
            <a:endParaRPr lang="en-US" sz="1600" dirty="0">
              <a:solidFill>
                <a:srgbClr val="FFFFFF"/>
              </a:solidFill>
              <a:latin typeface="Faustina"/>
            </a:endParaRPr>
          </a:p>
        </p:txBody>
      </p:sp>
      <p:grpSp>
        <p:nvGrpSpPr>
          <p:cNvPr id="177" name="Group 176"/>
          <p:cNvGrpSpPr/>
          <p:nvPr/>
        </p:nvGrpSpPr>
        <p:grpSpPr>
          <a:xfrm>
            <a:off x="207264" y="9221567"/>
            <a:ext cx="2167619" cy="698007"/>
            <a:chOff x="10184914" y="7375837"/>
            <a:chExt cx="2167619" cy="698007"/>
          </a:xfrm>
        </p:grpSpPr>
        <p:sp>
          <p:nvSpPr>
            <p:cNvPr id="178" name="Freeform 13">
              <a:hlinkClick r:id="rId30" action="ppaction://hlinksldjump"/>
            </p:cNvPr>
            <p:cNvSpPr/>
            <p:nvPr/>
          </p:nvSpPr>
          <p:spPr>
            <a:xfrm rot="-10800000">
              <a:off x="12068297" y="7614182"/>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31">
                <a:extLst>
                  <a:ext uri="{96DAC541-7B7A-43D3-8B79-37D633B846F1}">
                    <asvg:svgBlip xmlns:asvg="http://schemas.microsoft.com/office/drawing/2016/SVG/main" xmlns="" r:embed="rId32"/>
                  </a:ext>
                </a:extLst>
              </a:blip>
              <a:stretch>
                <a:fillRect/>
              </a:stretch>
            </a:blipFill>
          </p:spPr>
        </p:sp>
        <p:sp>
          <p:nvSpPr>
            <p:cNvPr id="179" name="TextBox 77"/>
            <p:cNvSpPr txBox="1"/>
            <p:nvPr/>
          </p:nvSpPr>
          <p:spPr>
            <a:xfrm>
              <a:off x="10925916" y="7375837"/>
              <a:ext cx="1328374" cy="326243"/>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Trứng</a:t>
              </a:r>
              <a:endParaRPr lang="en-US" dirty="0">
                <a:solidFill>
                  <a:srgbClr val="FFFFFF"/>
                </a:solidFill>
                <a:latin typeface="Faustina Bold"/>
              </a:endParaRPr>
            </a:p>
          </p:txBody>
        </p:sp>
        <p:sp>
          <p:nvSpPr>
            <p:cNvPr id="180" name="TextBox 78"/>
            <p:cNvSpPr txBox="1"/>
            <p:nvPr/>
          </p:nvSpPr>
          <p:spPr>
            <a:xfrm>
              <a:off x="10901874" y="7683677"/>
              <a:ext cx="1328374" cy="267958"/>
            </a:xfrm>
            <a:prstGeom prst="rect">
              <a:avLst/>
            </a:prstGeom>
          </p:spPr>
          <p:txBody>
            <a:bodyPr wrap="square" lIns="0" tIns="0" rIns="0" bIns="0" rtlCol="0" anchor="t">
              <a:spAutoFit/>
            </a:bodyPr>
            <a:lstStyle/>
            <a:p>
              <a:pPr>
                <a:lnSpc>
                  <a:spcPts val="2426"/>
                </a:lnSpc>
                <a:spcBef>
                  <a:spcPct val="0"/>
                </a:spcBef>
              </a:pPr>
              <a:r>
                <a:rPr lang="en-US" sz="1400" dirty="0" err="1" smtClean="0">
                  <a:solidFill>
                    <a:srgbClr val="FFFFFF"/>
                  </a:solidFill>
                  <a:latin typeface="Faustina"/>
                </a:rPr>
                <a:t>Nhân</a:t>
              </a:r>
              <a:r>
                <a:rPr lang="en-US" sz="1400" dirty="0" smtClean="0">
                  <a:solidFill>
                    <a:srgbClr val="FFFFFF"/>
                  </a:solidFill>
                  <a:latin typeface="Faustina"/>
                </a:rPr>
                <a:t> </a:t>
              </a:r>
              <a:r>
                <a:rPr lang="en-US" sz="1400" dirty="0" err="1" smtClean="0">
                  <a:solidFill>
                    <a:srgbClr val="FFFFFF"/>
                  </a:solidFill>
                  <a:latin typeface="Faustina"/>
                </a:rPr>
                <a:t>viên</a:t>
              </a:r>
              <a:endParaRPr lang="en-US" sz="1400" dirty="0">
                <a:solidFill>
                  <a:srgbClr val="FFFFFF"/>
                </a:solidFill>
                <a:latin typeface="Faustina"/>
              </a:endParaRPr>
            </a:p>
          </p:txBody>
        </p:sp>
        <p:sp>
          <p:nvSpPr>
            <p:cNvPr id="181" name="Oval 180"/>
            <p:cNvSpPr/>
            <p:nvPr/>
          </p:nvSpPr>
          <p:spPr>
            <a:xfrm>
              <a:off x="10184914" y="7450935"/>
              <a:ext cx="625775" cy="6229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Picture 18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288037" y="7552627"/>
              <a:ext cx="419527" cy="419527"/>
            </a:xfrm>
            <a:prstGeom prst="rect">
              <a:avLst/>
            </a:prstGeom>
          </p:spPr>
        </p:pic>
      </p:grpSp>
      <p:sp>
        <p:nvSpPr>
          <p:cNvPr id="87" name="Freeform 49"/>
          <p:cNvSpPr/>
          <p:nvPr/>
        </p:nvSpPr>
        <p:spPr>
          <a:xfrm>
            <a:off x="5557242" y="2375856"/>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88" name="Freeform 30"/>
          <p:cNvSpPr/>
          <p:nvPr/>
        </p:nvSpPr>
        <p:spPr>
          <a:xfrm>
            <a:off x="5934381" y="1551221"/>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89" name="Freeform 53"/>
          <p:cNvSpPr/>
          <p:nvPr/>
        </p:nvSpPr>
        <p:spPr>
          <a:xfrm>
            <a:off x="9576893" y="1552176"/>
            <a:ext cx="3821867" cy="2742190"/>
          </a:xfrm>
          <a:custGeom>
            <a:avLst/>
            <a:gdLst/>
            <a:ahLst/>
            <a:cxnLst/>
            <a:rect l="l" t="t" r="r" b="b"/>
            <a:pathLst>
              <a:path w="5095823" h="3656253">
                <a:moveTo>
                  <a:pt x="0" y="0"/>
                </a:moveTo>
                <a:lnTo>
                  <a:pt x="5095823" y="0"/>
                </a:lnTo>
                <a:lnTo>
                  <a:pt x="5095823" y="3656252"/>
                </a:lnTo>
                <a:lnTo>
                  <a:pt x="0" y="3656252"/>
                </a:lnTo>
                <a:lnTo>
                  <a:pt x="0" y="0"/>
                </a:lnTo>
                <a:close/>
              </a:path>
            </a:pathLst>
          </a:custGeom>
          <a:blipFill>
            <a:blip r:embed="rId3">
              <a:alphaModFix amt="8999"/>
            </a:blip>
            <a:stretch>
              <a:fillRect/>
            </a:stretch>
          </a:blipFill>
        </p:spPr>
      </p:sp>
      <p:sp>
        <p:nvSpPr>
          <p:cNvPr id="94" name="Freeform 32">
            <a:hlinkClick r:id="" action="ppaction://noaction" highlightClick="1"/>
          </p:cNvPr>
          <p:cNvSpPr/>
          <p:nvPr/>
        </p:nvSpPr>
        <p:spPr>
          <a:xfrm>
            <a:off x="10159554" y="1580436"/>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95" name="Freeform 32">
            <a:hlinkClick r:id="" action="ppaction://noaction" highlightClick="1"/>
          </p:cNvPr>
          <p:cNvSpPr/>
          <p:nvPr/>
        </p:nvSpPr>
        <p:spPr>
          <a:xfrm>
            <a:off x="10153990" y="3186229"/>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96" name="Freeform 32">
            <a:hlinkClick r:id="" action="ppaction://noaction" highlightClick="1"/>
          </p:cNvPr>
          <p:cNvSpPr/>
          <p:nvPr/>
        </p:nvSpPr>
        <p:spPr>
          <a:xfrm>
            <a:off x="2870486" y="3146967"/>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97" name="Freeform 32">
            <a:hlinkClick r:id="" action="ppaction://noaction" highlightClick="1"/>
          </p:cNvPr>
          <p:cNvSpPr/>
          <p:nvPr/>
        </p:nvSpPr>
        <p:spPr>
          <a:xfrm>
            <a:off x="6533813" y="3164673"/>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98" name="Freeform 32">
            <a:hlinkClick r:id="" action="ppaction://noaction" highlightClick="1"/>
          </p:cNvPr>
          <p:cNvSpPr/>
          <p:nvPr/>
        </p:nvSpPr>
        <p:spPr>
          <a:xfrm>
            <a:off x="6509797" y="1582416"/>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99" name="Freeform 27"/>
          <p:cNvSpPr/>
          <p:nvPr/>
        </p:nvSpPr>
        <p:spPr>
          <a:xfrm>
            <a:off x="2866280" y="297769"/>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4">
              <a:extLst>
                <a:ext uri="{96DAC541-7B7A-43D3-8B79-37D633B846F1}">
                  <asvg:svgBlip xmlns:asvg="http://schemas.microsoft.com/office/drawing/2016/SVG/main" xmlns="" r:embed="rId35"/>
                </a:ext>
              </a:extLst>
            </a:blip>
            <a:stretch>
              <a:fillRect/>
            </a:stretch>
          </a:blipFill>
        </p:spPr>
      </p:sp>
      <p:sp>
        <p:nvSpPr>
          <p:cNvPr id="101" name="Freeform 29"/>
          <p:cNvSpPr/>
          <p:nvPr/>
        </p:nvSpPr>
        <p:spPr>
          <a:xfrm>
            <a:off x="4134298"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02" name="Freeform 32">
            <a:hlinkClick r:id="" action="ppaction://noaction" highlightClick="1"/>
          </p:cNvPr>
          <p:cNvSpPr/>
          <p:nvPr/>
        </p:nvSpPr>
        <p:spPr>
          <a:xfrm>
            <a:off x="2870028" y="1578675"/>
            <a:ext cx="2666611" cy="1302941"/>
          </a:xfrm>
          <a:custGeom>
            <a:avLst/>
            <a:gdLst/>
            <a:ahLst/>
            <a:cxnLst/>
            <a:rect l="l" t="t" r="r" b="b"/>
            <a:pathLst>
              <a:path w="1070786" h="523200">
                <a:moveTo>
                  <a:pt x="111050" y="0"/>
                </a:moveTo>
                <a:lnTo>
                  <a:pt x="959736" y="0"/>
                </a:lnTo>
                <a:cubicBezTo>
                  <a:pt x="1021067" y="0"/>
                  <a:pt x="1070786" y="49719"/>
                  <a:pt x="1070786" y="111050"/>
                </a:cubicBezTo>
                <a:lnTo>
                  <a:pt x="1070786" y="412150"/>
                </a:lnTo>
                <a:cubicBezTo>
                  <a:pt x="1070786" y="473481"/>
                  <a:pt x="1021067" y="523200"/>
                  <a:pt x="959736" y="523200"/>
                </a:cubicBezTo>
                <a:lnTo>
                  <a:pt x="111050" y="523200"/>
                </a:lnTo>
                <a:cubicBezTo>
                  <a:pt x="49719" y="523200"/>
                  <a:pt x="0" y="473481"/>
                  <a:pt x="0" y="412150"/>
                </a:cubicBezTo>
                <a:lnTo>
                  <a:pt x="0" y="111050"/>
                </a:lnTo>
                <a:cubicBezTo>
                  <a:pt x="0" y="49719"/>
                  <a:pt x="49719" y="0"/>
                  <a:pt x="111050" y="0"/>
                </a:cubicBezTo>
                <a:close/>
              </a:path>
            </a:pathLst>
          </a:custGeom>
          <a:solidFill>
            <a:srgbClr val="FFFFFF"/>
          </a:solidFill>
        </p:spPr>
      </p:sp>
      <p:sp>
        <p:nvSpPr>
          <p:cNvPr id="103" name="TextBox 33"/>
          <p:cNvSpPr txBox="1"/>
          <p:nvPr/>
        </p:nvSpPr>
        <p:spPr>
          <a:xfrm>
            <a:off x="2870028" y="1460073"/>
            <a:ext cx="2666611" cy="1421543"/>
          </a:xfrm>
          <a:prstGeom prst="rect">
            <a:avLst/>
          </a:prstGeom>
        </p:spPr>
        <p:txBody>
          <a:bodyPr lIns="46855" tIns="46855" rIns="46855" bIns="46855" rtlCol="0" anchor="ctr"/>
          <a:lstStyle/>
          <a:p>
            <a:pPr algn="ctr">
              <a:lnSpc>
                <a:spcPts val="2279"/>
              </a:lnSpc>
            </a:pPr>
            <a:endParaRPr sz="1100"/>
          </a:p>
        </p:txBody>
      </p:sp>
      <p:sp>
        <p:nvSpPr>
          <p:cNvPr id="104" name="TextBox 34"/>
          <p:cNvSpPr txBox="1"/>
          <p:nvPr/>
        </p:nvSpPr>
        <p:spPr>
          <a:xfrm>
            <a:off x="3068835" y="2231907"/>
            <a:ext cx="1350899" cy="346249"/>
          </a:xfrm>
          <a:prstGeom prst="rect">
            <a:avLst/>
          </a:prstGeom>
        </p:spPr>
        <p:txBody>
          <a:bodyPr lIns="0" tIns="0" rIns="0" bIns="0" rtlCol="0" anchor="t">
            <a:spAutoFit/>
          </a:bodyPr>
          <a:lstStyle/>
          <a:p>
            <a:pPr>
              <a:lnSpc>
                <a:spcPts val="2682"/>
              </a:lnSpc>
              <a:spcBef>
                <a:spcPct val="0"/>
              </a:spcBef>
            </a:pPr>
            <a:r>
              <a:rPr lang="en-US" sz="1600">
                <a:solidFill>
                  <a:srgbClr val="7F8DB6"/>
                </a:solidFill>
                <a:latin typeface="Faustina Bold"/>
              </a:rPr>
              <a:t>Số phòng</a:t>
            </a:r>
          </a:p>
        </p:txBody>
      </p:sp>
      <p:sp>
        <p:nvSpPr>
          <p:cNvPr id="183" name="TextBox 48"/>
          <p:cNvSpPr txBox="1"/>
          <p:nvPr/>
        </p:nvSpPr>
        <p:spPr>
          <a:xfrm>
            <a:off x="2870028" y="3046071"/>
            <a:ext cx="2666611" cy="1421543"/>
          </a:xfrm>
          <a:prstGeom prst="rect">
            <a:avLst/>
          </a:prstGeom>
        </p:spPr>
        <p:txBody>
          <a:bodyPr lIns="46855" tIns="46855" rIns="46855" bIns="46855" rtlCol="0" anchor="ctr"/>
          <a:lstStyle/>
          <a:p>
            <a:pPr algn="ctr">
              <a:lnSpc>
                <a:spcPts val="2279"/>
              </a:lnSpc>
            </a:pPr>
            <a:endParaRPr sz="1100"/>
          </a:p>
        </p:txBody>
      </p:sp>
      <p:graphicFrame>
        <p:nvGraphicFramePr>
          <p:cNvPr id="184" name="Table 57"/>
          <p:cNvGraphicFramePr>
            <a:graphicFrameLocks noGrp="1"/>
          </p:cNvGraphicFramePr>
          <p:nvPr>
            <p:extLst>
              <p:ext uri="{D42A27DB-BD31-4B8C-83A1-F6EECF244321}">
                <p14:modId xmlns:p14="http://schemas.microsoft.com/office/powerpoint/2010/main" val="290149315"/>
              </p:ext>
            </p:extLst>
          </p:nvPr>
        </p:nvGraphicFramePr>
        <p:xfrm>
          <a:off x="2866281" y="5465973"/>
          <a:ext cx="10278009" cy="3756672"/>
        </p:xfrm>
        <a:graphic>
          <a:graphicData uri="http://schemas.openxmlformats.org/drawingml/2006/table">
            <a:tbl>
              <a:tblPr/>
              <a:tblGrid>
                <a:gridCol w="638919">
                  <a:extLst>
                    <a:ext uri="{9D8B030D-6E8A-4147-A177-3AD203B41FA5}">
                      <a16:colId xmlns:a16="http://schemas.microsoft.com/office/drawing/2014/main" val="1492936209"/>
                    </a:ext>
                  </a:extLst>
                </a:gridCol>
                <a:gridCol w="25908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4"/>
                    </a:ext>
                  </a:extLst>
                </a:gridCol>
                <a:gridCol w="990602">
                  <a:extLst>
                    <a:ext uri="{9D8B030D-6E8A-4147-A177-3AD203B41FA5}">
                      <a16:colId xmlns:a16="http://schemas.microsoft.com/office/drawing/2014/main" val="2892317108"/>
                    </a:ext>
                  </a:extLst>
                </a:gridCol>
                <a:gridCol w="2628688">
                  <a:extLst>
                    <a:ext uri="{9D8B030D-6E8A-4147-A177-3AD203B41FA5}">
                      <a16:colId xmlns:a16="http://schemas.microsoft.com/office/drawing/2014/main" val="20008"/>
                    </a:ext>
                  </a:extLst>
                </a:gridCol>
              </a:tblGrid>
              <a:tr h="580779">
                <a:tc>
                  <a:txBody>
                    <a:bodyPr/>
                    <a:lstStyle/>
                    <a:p>
                      <a:pPr marL="0" algn="ctr" defTabSz="685800" rtl="0" eaLnBrk="1" latinLnBrk="0" hangingPunct="1">
                        <a:lnSpc>
                          <a:spcPts val="2373"/>
                        </a:lnSpc>
                        <a:defRPr/>
                      </a:pPr>
                      <a:r>
                        <a:rPr lang="en-US" sz="1400" kern="1200" dirty="0" smtClean="0">
                          <a:solidFill>
                            <a:srgbClr val="FFFFFF"/>
                          </a:solidFill>
                          <a:latin typeface="Faustina Bold"/>
                          <a:ea typeface="+mn-ea"/>
                          <a:cs typeface="+mn-cs"/>
                        </a:rPr>
                        <a:t>STT</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Tên</a:t>
                      </a:r>
                      <a:r>
                        <a:rPr lang="en-US" sz="1400" dirty="0">
                          <a:solidFill>
                            <a:srgbClr val="FFFFFF"/>
                          </a:solidFill>
                          <a:latin typeface="Faustina Bold"/>
                        </a:rPr>
                        <a:t> </a:t>
                      </a:r>
                      <a:r>
                        <a:rPr lang="en-US" sz="1400" dirty="0" err="1">
                          <a:solidFill>
                            <a:srgbClr val="FFFFFF"/>
                          </a:solidFill>
                          <a:latin typeface="Faustina Bold"/>
                        </a:rPr>
                        <a:t>khách</a:t>
                      </a:r>
                      <a:r>
                        <a:rPr lang="en-US" sz="1400" dirty="0">
                          <a:solidFill>
                            <a:srgbClr val="FFFFFF"/>
                          </a:solidFill>
                          <a:latin typeface="Faustina Bold"/>
                        </a:rPr>
                        <a:t> </a:t>
                      </a:r>
                      <a:r>
                        <a:rPr lang="en-US" sz="1400" dirty="0" err="1">
                          <a:solidFill>
                            <a:srgbClr val="FFFFFF"/>
                          </a:solidFill>
                          <a:latin typeface="Faustina Bold"/>
                        </a:rPr>
                        <a:t>hàng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SĐT </a:t>
                      </a:r>
                      <a:r>
                        <a:rPr lang="en-US" sz="1400" dirty="0" smtClean="0">
                          <a:solidFill>
                            <a:srgbClr val="FFFFFF"/>
                          </a:solidFill>
                          <a:latin typeface="Faustina Bold"/>
                        </a:rPr>
                        <a:t>KH</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ID </a:t>
                      </a:r>
                      <a:r>
                        <a:rPr lang="en-US" sz="1400" dirty="0" err="1" smtClean="0">
                          <a:solidFill>
                            <a:srgbClr val="FFFFFF"/>
                          </a:solidFill>
                          <a:latin typeface="Faustina Bold"/>
                        </a:rPr>
                        <a:t>phòng</a:t>
                      </a:r>
                      <a:r>
                        <a:rPr lang="en-US" sz="1400" dirty="0" smtClean="0">
                          <a:solidFill>
                            <a:srgbClr val="FFFFFF"/>
                          </a:solidFill>
                          <a:latin typeface="Faustina Bold"/>
                        </a:rPr>
                        <a:t>/</a:t>
                      </a:r>
                      <a:r>
                        <a:rPr lang="en-US" sz="1400" dirty="0" err="1" smtClean="0">
                          <a:solidFill>
                            <a:srgbClr val="FFFFFF"/>
                          </a:solidFill>
                          <a:latin typeface="Faustina Bold"/>
                        </a:rPr>
                        <a:t>dịch</a:t>
                      </a:r>
                      <a:r>
                        <a:rPr lang="en-US" sz="1400" baseline="0" dirty="0" smtClean="0">
                          <a:solidFill>
                            <a:srgbClr val="FFFFFF"/>
                          </a:solidFill>
                          <a:latin typeface="Faustina Bold"/>
                        </a:rPr>
                        <a:t> </a:t>
                      </a:r>
                      <a:r>
                        <a:rPr lang="en-US" sz="1400" baseline="0" dirty="0" err="1" smtClean="0">
                          <a:solidFill>
                            <a:srgbClr val="FFFFFF"/>
                          </a:solidFill>
                          <a:latin typeface="Faustina Bold"/>
                        </a:rPr>
                        <a:t>vụ</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400" kern="1200" dirty="0" err="1" smtClean="0">
                          <a:solidFill>
                            <a:srgbClr val="FFFFFF"/>
                          </a:solidFill>
                          <a:latin typeface="Faustina Bold"/>
                          <a:ea typeface="+mn-ea"/>
                          <a:cs typeface="+mn-cs"/>
                        </a:rPr>
                        <a:t>Số</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lượng</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Thành</a:t>
                      </a:r>
                      <a:r>
                        <a:rPr lang="en-US" sz="1400" dirty="0">
                          <a:solidFill>
                            <a:srgbClr val="FFFFFF"/>
                          </a:solidFill>
                          <a:latin typeface="Faustina Bold"/>
                        </a:rPr>
                        <a:t> </a:t>
                      </a:r>
                      <a:r>
                        <a:rPr lang="en-US" sz="1400" dirty="0" err="1">
                          <a:solidFill>
                            <a:srgbClr val="FFFFFF"/>
                          </a:solidFill>
                          <a:latin typeface="Faustina Bold"/>
                        </a:rPr>
                        <a:t>tiền</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Đỗ</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Việt</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Cường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0945345222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Golf</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31.000.000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7</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Trường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An</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0345643345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23.450.000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596990">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Quang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Minh</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0923763646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17.230.000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9</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Lê</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Đoàn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Dương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0337846474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Ă</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sáng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17</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59699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Quang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0923763646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23.750.000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185" name="TextBox 60"/>
          <p:cNvSpPr txBox="1"/>
          <p:nvPr/>
        </p:nvSpPr>
        <p:spPr>
          <a:xfrm>
            <a:off x="3068835" y="1885146"/>
            <a:ext cx="1350899" cy="371897"/>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120</a:t>
            </a:r>
            <a:endParaRPr lang="en-US" dirty="0">
              <a:solidFill>
                <a:srgbClr val="233C84"/>
              </a:solidFill>
              <a:latin typeface="Faustina Bold"/>
            </a:endParaRPr>
          </a:p>
        </p:txBody>
      </p:sp>
      <p:sp>
        <p:nvSpPr>
          <p:cNvPr id="186" name="TextBox 79"/>
          <p:cNvSpPr txBox="1"/>
          <p:nvPr/>
        </p:nvSpPr>
        <p:spPr>
          <a:xfrm>
            <a:off x="3666314" y="239562"/>
            <a:ext cx="1543979" cy="390107"/>
          </a:xfrm>
          <a:prstGeom prst="rect">
            <a:avLst/>
          </a:prstGeom>
        </p:spPr>
        <p:txBody>
          <a:bodyPr lIns="0" tIns="0" rIns="0" bIns="0" rtlCol="0" anchor="t">
            <a:spAutoFit/>
          </a:bodyPr>
          <a:lstStyle/>
          <a:p>
            <a:pPr>
              <a:lnSpc>
                <a:spcPts val="3361"/>
              </a:lnSpc>
              <a:spcBef>
                <a:spcPct val="0"/>
              </a:spcBef>
            </a:pPr>
            <a:r>
              <a:rPr lang="en-US" sz="2400" dirty="0" err="1">
                <a:solidFill>
                  <a:srgbClr val="272727"/>
                </a:solidFill>
                <a:latin typeface="Faustina Bold"/>
              </a:rPr>
              <a:t>Trang</a:t>
            </a:r>
            <a:r>
              <a:rPr lang="en-US" sz="2400" dirty="0">
                <a:solidFill>
                  <a:srgbClr val="272727"/>
                </a:solidFill>
                <a:latin typeface="Faustina Bold"/>
              </a:rPr>
              <a:t> </a:t>
            </a:r>
            <a:r>
              <a:rPr lang="en-US" sz="2400" dirty="0" err="1">
                <a:solidFill>
                  <a:srgbClr val="272727"/>
                </a:solidFill>
                <a:latin typeface="Faustina Bold"/>
              </a:rPr>
              <a:t>chủ</a:t>
            </a:r>
            <a:endParaRPr lang="en-US" sz="2400" dirty="0">
              <a:solidFill>
                <a:srgbClr val="272727"/>
              </a:solidFill>
              <a:latin typeface="Faustina Bold"/>
            </a:endParaRPr>
          </a:p>
        </p:txBody>
      </p:sp>
      <p:sp>
        <p:nvSpPr>
          <p:cNvPr id="187" name="TextBox 80"/>
          <p:cNvSpPr txBox="1"/>
          <p:nvPr/>
        </p:nvSpPr>
        <p:spPr>
          <a:xfrm>
            <a:off x="2977253" y="956597"/>
            <a:ext cx="1543979" cy="397545"/>
          </a:xfrm>
          <a:prstGeom prst="rect">
            <a:avLst/>
          </a:prstGeom>
        </p:spPr>
        <p:txBody>
          <a:bodyPr lIns="0" tIns="0" rIns="0" bIns="0" rtlCol="0" anchor="t">
            <a:spAutoFit/>
          </a:bodyPr>
          <a:lstStyle/>
          <a:p>
            <a:pPr>
              <a:lnSpc>
                <a:spcPts val="3065"/>
              </a:lnSpc>
              <a:spcBef>
                <a:spcPct val="0"/>
              </a:spcBef>
            </a:pPr>
            <a:r>
              <a:rPr lang="en-US">
                <a:solidFill>
                  <a:srgbClr val="272727"/>
                </a:solidFill>
                <a:latin typeface="Faustina Bold"/>
              </a:rPr>
              <a:t>Danh mục</a:t>
            </a:r>
          </a:p>
        </p:txBody>
      </p:sp>
      <p:sp>
        <p:nvSpPr>
          <p:cNvPr id="188" name="TextBox 81"/>
          <p:cNvSpPr txBox="1"/>
          <p:nvPr/>
        </p:nvSpPr>
        <p:spPr>
          <a:xfrm>
            <a:off x="2946872" y="4952010"/>
            <a:ext cx="3816047" cy="397545"/>
          </a:xfrm>
          <a:prstGeom prst="rect">
            <a:avLst/>
          </a:prstGeom>
        </p:spPr>
        <p:txBody>
          <a:bodyPr lIns="0" tIns="0" rIns="0" bIns="0" rtlCol="0" anchor="t">
            <a:spAutoFit/>
          </a:bodyPr>
          <a:lstStyle/>
          <a:p>
            <a:pPr>
              <a:lnSpc>
                <a:spcPts val="3065"/>
              </a:lnSpc>
              <a:spcBef>
                <a:spcPct val="0"/>
              </a:spcBef>
            </a:pPr>
            <a:r>
              <a:rPr lang="en-US" dirty="0" err="1">
                <a:solidFill>
                  <a:srgbClr val="272727"/>
                </a:solidFill>
                <a:latin typeface="Faustina Bold"/>
              </a:rPr>
              <a:t>Lịch</a:t>
            </a:r>
            <a:r>
              <a:rPr lang="en-US" dirty="0">
                <a:solidFill>
                  <a:srgbClr val="272727"/>
                </a:solidFill>
                <a:latin typeface="Faustina Bold"/>
              </a:rPr>
              <a:t> </a:t>
            </a:r>
            <a:r>
              <a:rPr lang="en-US" dirty="0" err="1">
                <a:solidFill>
                  <a:srgbClr val="272727"/>
                </a:solidFill>
                <a:latin typeface="Faustina Bold"/>
              </a:rPr>
              <a:t>sử</a:t>
            </a:r>
            <a:r>
              <a:rPr lang="en-US" dirty="0">
                <a:solidFill>
                  <a:srgbClr val="272727"/>
                </a:solidFill>
                <a:latin typeface="Faustina Bold"/>
              </a:rPr>
              <a:t> </a:t>
            </a:r>
            <a:r>
              <a:rPr lang="en-US" dirty="0" smtClean="0">
                <a:solidFill>
                  <a:srgbClr val="272727"/>
                </a:solidFill>
                <a:latin typeface="Faustina Bold"/>
              </a:rPr>
              <a:t> </a:t>
            </a:r>
            <a:r>
              <a:rPr lang="en-US" dirty="0" err="1" smtClean="0">
                <a:solidFill>
                  <a:srgbClr val="272727"/>
                </a:solidFill>
                <a:latin typeface="Faustina Bold"/>
              </a:rPr>
              <a:t>giao</a:t>
            </a:r>
            <a:r>
              <a:rPr lang="en-US" dirty="0" smtClean="0">
                <a:solidFill>
                  <a:srgbClr val="272727"/>
                </a:solidFill>
                <a:latin typeface="Faustina Bold"/>
              </a:rPr>
              <a:t> </a:t>
            </a:r>
            <a:r>
              <a:rPr lang="en-US" dirty="0" err="1" smtClean="0">
                <a:solidFill>
                  <a:srgbClr val="272727"/>
                </a:solidFill>
                <a:latin typeface="Faustina Bold"/>
              </a:rPr>
              <a:t>dịch</a:t>
            </a:r>
            <a:endParaRPr lang="en-US" dirty="0">
              <a:solidFill>
                <a:srgbClr val="272727"/>
              </a:solidFill>
              <a:latin typeface="Faustina Bold"/>
            </a:endParaRPr>
          </a:p>
        </p:txBody>
      </p:sp>
      <p:sp>
        <p:nvSpPr>
          <p:cNvPr id="189" name="Freeform 40"/>
          <p:cNvSpPr/>
          <p:nvPr/>
        </p:nvSpPr>
        <p:spPr>
          <a:xfrm>
            <a:off x="11943699" y="9399932"/>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90" name="TextBox 41"/>
          <p:cNvSpPr txBox="1"/>
          <p:nvPr/>
        </p:nvSpPr>
        <p:spPr>
          <a:xfrm>
            <a:off x="11943700" y="9399932"/>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191" name="Freeform 40"/>
          <p:cNvSpPr/>
          <p:nvPr/>
        </p:nvSpPr>
        <p:spPr>
          <a:xfrm>
            <a:off x="11492321" y="9399932"/>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192" name="Freeform 40">
            <a:hlinkClick r:id="rId36" action="ppaction://hlinksldjump"/>
          </p:cNvPr>
          <p:cNvSpPr/>
          <p:nvPr/>
        </p:nvSpPr>
        <p:spPr>
          <a:xfrm>
            <a:off x="11070073" y="9399931"/>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193" name="Rectangle 192"/>
          <p:cNvSpPr/>
          <p:nvPr/>
        </p:nvSpPr>
        <p:spPr>
          <a:xfrm>
            <a:off x="11554100" y="9420545"/>
            <a:ext cx="296876" cy="361253"/>
          </a:xfrm>
          <a:prstGeom prst="rect">
            <a:avLst/>
          </a:prstGeom>
        </p:spPr>
        <p:txBody>
          <a:bodyPr wrap="none">
            <a:spAutoFit/>
          </a:bodyPr>
          <a:lstStyle/>
          <a:p>
            <a:pPr algn="ctr">
              <a:lnSpc>
                <a:spcPts val="2279"/>
              </a:lnSpc>
            </a:pPr>
            <a:r>
              <a:rPr lang="en-US" dirty="0" smtClean="0">
                <a:solidFill>
                  <a:schemeClr val="bg1"/>
                </a:solidFill>
                <a:latin typeface="Faustina"/>
              </a:rPr>
              <a:t>2</a:t>
            </a:r>
            <a:endParaRPr lang="en-US" dirty="0">
              <a:solidFill>
                <a:schemeClr val="bg1"/>
              </a:solidFill>
              <a:latin typeface="Faustina"/>
            </a:endParaRPr>
          </a:p>
        </p:txBody>
      </p:sp>
      <p:sp>
        <p:nvSpPr>
          <p:cNvPr id="194" name="Rectangle 193"/>
          <p:cNvSpPr/>
          <p:nvPr/>
        </p:nvSpPr>
        <p:spPr>
          <a:xfrm>
            <a:off x="11145443" y="9424135"/>
            <a:ext cx="274434" cy="361253"/>
          </a:xfrm>
          <a:prstGeom prst="rect">
            <a:avLst/>
          </a:prstGeom>
        </p:spPr>
        <p:txBody>
          <a:bodyPr wrap="none">
            <a:spAutoFit/>
          </a:bodyPr>
          <a:lstStyle/>
          <a:p>
            <a:pPr algn="ctr">
              <a:lnSpc>
                <a:spcPts val="2279"/>
              </a:lnSpc>
            </a:pPr>
            <a:r>
              <a:rPr lang="en-US" dirty="0" smtClean="0">
                <a:latin typeface="Faustina"/>
              </a:rPr>
              <a:t>1</a:t>
            </a:r>
            <a:endParaRPr lang="en-US" dirty="0">
              <a:latin typeface="Faustina"/>
            </a:endParaRPr>
          </a:p>
        </p:txBody>
      </p:sp>
      <p:sp>
        <p:nvSpPr>
          <p:cNvPr id="195" name="Freeform 29"/>
          <p:cNvSpPr/>
          <p:nvPr/>
        </p:nvSpPr>
        <p:spPr>
          <a:xfrm>
            <a:off x="4134298" y="3337071"/>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96" name="TextBox 34"/>
          <p:cNvSpPr txBox="1"/>
          <p:nvPr/>
        </p:nvSpPr>
        <p:spPr>
          <a:xfrm>
            <a:off x="3068835" y="3817905"/>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Nhân</a:t>
            </a:r>
            <a:r>
              <a:rPr lang="en-US" sz="1600" dirty="0">
                <a:solidFill>
                  <a:srgbClr val="7F8DB6"/>
                </a:solidFill>
                <a:latin typeface="Faustina Bold"/>
              </a:rPr>
              <a:t> </a:t>
            </a:r>
            <a:r>
              <a:rPr lang="en-US" sz="1600" dirty="0" err="1">
                <a:solidFill>
                  <a:srgbClr val="7F8DB6"/>
                </a:solidFill>
                <a:latin typeface="Faustina Bold"/>
              </a:rPr>
              <a:t>viên</a:t>
            </a:r>
            <a:endParaRPr lang="en-US" sz="1600" dirty="0">
              <a:solidFill>
                <a:srgbClr val="7F8DB6"/>
              </a:solidFill>
              <a:latin typeface="Faustina Bold"/>
            </a:endParaRPr>
          </a:p>
        </p:txBody>
      </p:sp>
      <p:sp>
        <p:nvSpPr>
          <p:cNvPr id="197" name="TextBox 60"/>
          <p:cNvSpPr txBox="1"/>
          <p:nvPr/>
        </p:nvSpPr>
        <p:spPr>
          <a:xfrm>
            <a:off x="3068835" y="3471144"/>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20</a:t>
            </a:r>
            <a:endParaRPr lang="en-US" dirty="0">
              <a:solidFill>
                <a:srgbClr val="233C84"/>
              </a:solidFill>
              <a:latin typeface="Faustina Bold"/>
            </a:endParaRPr>
          </a:p>
        </p:txBody>
      </p:sp>
      <p:sp>
        <p:nvSpPr>
          <p:cNvPr id="198" name="Freeform 29"/>
          <p:cNvSpPr/>
          <p:nvPr/>
        </p:nvSpPr>
        <p:spPr>
          <a:xfrm>
            <a:off x="7715592"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199" name="TextBox 34"/>
          <p:cNvSpPr txBox="1"/>
          <p:nvPr/>
        </p:nvSpPr>
        <p:spPr>
          <a:xfrm>
            <a:off x="6650129" y="2231907"/>
            <a:ext cx="1350899" cy="301749"/>
          </a:xfrm>
          <a:prstGeom prst="rect">
            <a:avLst/>
          </a:prstGeom>
        </p:spPr>
        <p:txBody>
          <a:bodyPr lIns="0" tIns="0" rIns="0" bIns="0" rtlCol="0" anchor="t">
            <a:spAutoFit/>
          </a:bodyPr>
          <a:lstStyle/>
          <a:p>
            <a:pPr>
              <a:lnSpc>
                <a:spcPts val="2682"/>
              </a:lnSpc>
              <a:spcBef>
                <a:spcPct val="0"/>
              </a:spcBef>
            </a:pPr>
            <a:r>
              <a:rPr lang="en-US" sz="1600" dirty="0" err="1" smtClean="0">
                <a:solidFill>
                  <a:srgbClr val="7F8DB6"/>
                </a:solidFill>
                <a:latin typeface="Faustina Bold"/>
              </a:rPr>
              <a:t>Dịch</a:t>
            </a:r>
            <a:r>
              <a:rPr lang="en-US" sz="1600" dirty="0" smtClean="0">
                <a:solidFill>
                  <a:srgbClr val="7F8DB6"/>
                </a:solidFill>
                <a:latin typeface="Faustina Bold"/>
              </a:rPr>
              <a:t> </a:t>
            </a:r>
            <a:r>
              <a:rPr lang="en-US" sz="1600" dirty="0" err="1" smtClean="0">
                <a:solidFill>
                  <a:srgbClr val="7F8DB6"/>
                </a:solidFill>
                <a:latin typeface="Faustina Bold"/>
              </a:rPr>
              <a:t>vụ</a:t>
            </a:r>
            <a:endParaRPr lang="en-US" sz="1600" dirty="0">
              <a:solidFill>
                <a:srgbClr val="7F8DB6"/>
              </a:solidFill>
              <a:latin typeface="Faustina Bold"/>
            </a:endParaRPr>
          </a:p>
        </p:txBody>
      </p:sp>
      <p:sp>
        <p:nvSpPr>
          <p:cNvPr id="200" name="TextBox 60"/>
          <p:cNvSpPr txBox="1"/>
          <p:nvPr/>
        </p:nvSpPr>
        <p:spPr>
          <a:xfrm>
            <a:off x="6650129" y="1885146"/>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15</a:t>
            </a:r>
            <a:endParaRPr lang="en-US" dirty="0">
              <a:solidFill>
                <a:srgbClr val="233C84"/>
              </a:solidFill>
              <a:latin typeface="Faustina Bold"/>
            </a:endParaRPr>
          </a:p>
        </p:txBody>
      </p:sp>
      <p:sp>
        <p:nvSpPr>
          <p:cNvPr id="201" name="Freeform 29"/>
          <p:cNvSpPr/>
          <p:nvPr/>
        </p:nvSpPr>
        <p:spPr>
          <a:xfrm>
            <a:off x="7715592" y="3337071"/>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202" name="TextBox 34"/>
          <p:cNvSpPr txBox="1"/>
          <p:nvPr/>
        </p:nvSpPr>
        <p:spPr>
          <a:xfrm>
            <a:off x="6650129" y="3817905"/>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Phản</a:t>
            </a:r>
            <a:r>
              <a:rPr lang="en-US" sz="1600" dirty="0">
                <a:solidFill>
                  <a:srgbClr val="7F8DB6"/>
                </a:solidFill>
                <a:latin typeface="Faustina Bold"/>
              </a:rPr>
              <a:t> </a:t>
            </a:r>
            <a:r>
              <a:rPr lang="en-US" sz="1600" dirty="0" err="1">
                <a:solidFill>
                  <a:srgbClr val="7F8DB6"/>
                </a:solidFill>
                <a:latin typeface="Faustina Bold"/>
              </a:rPr>
              <a:t>hồi</a:t>
            </a:r>
            <a:endParaRPr lang="en-US" sz="1600" dirty="0">
              <a:solidFill>
                <a:srgbClr val="7F8DB6"/>
              </a:solidFill>
              <a:latin typeface="Faustina Bold"/>
            </a:endParaRPr>
          </a:p>
        </p:txBody>
      </p:sp>
      <p:sp>
        <p:nvSpPr>
          <p:cNvPr id="203" name="TextBox 60"/>
          <p:cNvSpPr txBox="1"/>
          <p:nvPr/>
        </p:nvSpPr>
        <p:spPr>
          <a:xfrm>
            <a:off x="6650129" y="3471144"/>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298</a:t>
            </a:r>
            <a:endParaRPr lang="en-US" dirty="0">
              <a:solidFill>
                <a:srgbClr val="233C84"/>
              </a:solidFill>
              <a:latin typeface="Faustina Bold"/>
            </a:endParaRPr>
          </a:p>
        </p:txBody>
      </p:sp>
      <p:sp>
        <p:nvSpPr>
          <p:cNvPr id="204" name="Freeform 29"/>
          <p:cNvSpPr/>
          <p:nvPr/>
        </p:nvSpPr>
        <p:spPr>
          <a:xfrm>
            <a:off x="11418792" y="1751073"/>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205" name="TextBox 34"/>
          <p:cNvSpPr txBox="1"/>
          <p:nvPr/>
        </p:nvSpPr>
        <p:spPr>
          <a:xfrm>
            <a:off x="10353329" y="2231907"/>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Số</a:t>
            </a:r>
            <a:r>
              <a:rPr lang="en-US" sz="1600" dirty="0">
                <a:solidFill>
                  <a:srgbClr val="7F8DB6"/>
                </a:solidFill>
                <a:latin typeface="Faustina Bold"/>
              </a:rPr>
              <a:t> </a:t>
            </a:r>
            <a:r>
              <a:rPr lang="en-US" sz="1600" dirty="0" err="1">
                <a:solidFill>
                  <a:srgbClr val="7F8DB6"/>
                </a:solidFill>
                <a:latin typeface="Faustina Bold"/>
              </a:rPr>
              <a:t>loại</a:t>
            </a:r>
            <a:r>
              <a:rPr lang="en-US" sz="1600" dirty="0">
                <a:solidFill>
                  <a:srgbClr val="7F8DB6"/>
                </a:solidFill>
                <a:latin typeface="Faustina Bold"/>
              </a:rPr>
              <a:t> </a:t>
            </a:r>
            <a:r>
              <a:rPr lang="en-US" sz="1600" dirty="0" err="1">
                <a:solidFill>
                  <a:srgbClr val="7F8DB6"/>
                </a:solidFill>
                <a:latin typeface="Faustina Bold"/>
              </a:rPr>
              <a:t>phòng</a:t>
            </a:r>
            <a:endParaRPr lang="en-US" sz="1600" dirty="0">
              <a:solidFill>
                <a:srgbClr val="7F8DB6"/>
              </a:solidFill>
              <a:latin typeface="Faustina Bold"/>
            </a:endParaRPr>
          </a:p>
        </p:txBody>
      </p:sp>
      <p:sp>
        <p:nvSpPr>
          <p:cNvPr id="206" name="TextBox 60"/>
          <p:cNvSpPr txBox="1"/>
          <p:nvPr/>
        </p:nvSpPr>
        <p:spPr>
          <a:xfrm>
            <a:off x="10353329" y="1885146"/>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23</a:t>
            </a:r>
            <a:endParaRPr lang="en-US" dirty="0">
              <a:solidFill>
                <a:srgbClr val="233C84"/>
              </a:solidFill>
              <a:latin typeface="Faustina Bold"/>
            </a:endParaRPr>
          </a:p>
        </p:txBody>
      </p:sp>
      <p:sp>
        <p:nvSpPr>
          <p:cNvPr id="207" name="Freeform 29"/>
          <p:cNvSpPr/>
          <p:nvPr/>
        </p:nvSpPr>
        <p:spPr>
          <a:xfrm>
            <a:off x="11418792" y="3272985"/>
            <a:ext cx="709" cy="733"/>
          </a:xfrm>
          <a:custGeom>
            <a:avLst/>
            <a:gdLst/>
            <a:ahLst/>
            <a:cxnLst/>
            <a:rect l="l" t="t" r="r" b="b"/>
            <a:pathLst>
              <a:path w="74930" h="77470">
                <a:moveTo>
                  <a:pt x="74930" y="25400"/>
                </a:moveTo>
                <a:cubicBezTo>
                  <a:pt x="43180" y="77470"/>
                  <a:pt x="12700" y="68580"/>
                  <a:pt x="6350" y="57150"/>
                </a:cubicBezTo>
                <a:cubicBezTo>
                  <a:pt x="0" y="45720"/>
                  <a:pt x="5080" y="15240"/>
                  <a:pt x="15240" y="7620"/>
                </a:cubicBezTo>
                <a:cubicBezTo>
                  <a:pt x="25400" y="0"/>
                  <a:pt x="66040" y="10160"/>
                  <a:pt x="66040" y="10160"/>
                </a:cubicBezTo>
              </a:path>
            </a:pathLst>
          </a:custGeom>
          <a:solidFill>
            <a:srgbClr val="272727"/>
          </a:solidFill>
          <a:ln cap="sq">
            <a:noFill/>
            <a:prstDash val="solid"/>
            <a:miter/>
          </a:ln>
        </p:spPr>
      </p:sp>
      <p:sp>
        <p:nvSpPr>
          <p:cNvPr id="208" name="TextBox 34"/>
          <p:cNvSpPr txBox="1"/>
          <p:nvPr/>
        </p:nvSpPr>
        <p:spPr>
          <a:xfrm>
            <a:off x="10353329" y="3753819"/>
            <a:ext cx="1350899" cy="301749"/>
          </a:xfrm>
          <a:prstGeom prst="rect">
            <a:avLst/>
          </a:prstGeom>
        </p:spPr>
        <p:txBody>
          <a:bodyPr lIns="0" tIns="0" rIns="0" bIns="0" rtlCol="0" anchor="t">
            <a:spAutoFit/>
          </a:bodyPr>
          <a:lstStyle/>
          <a:p>
            <a:pPr>
              <a:lnSpc>
                <a:spcPts val="2682"/>
              </a:lnSpc>
              <a:spcBef>
                <a:spcPct val="0"/>
              </a:spcBef>
            </a:pPr>
            <a:r>
              <a:rPr lang="en-US" sz="1600" dirty="0" err="1">
                <a:solidFill>
                  <a:srgbClr val="7F8DB6"/>
                </a:solidFill>
                <a:latin typeface="Faustina Bold"/>
              </a:rPr>
              <a:t>Doanh</a:t>
            </a:r>
            <a:r>
              <a:rPr lang="en-US" sz="1600" dirty="0">
                <a:solidFill>
                  <a:srgbClr val="7F8DB6"/>
                </a:solidFill>
                <a:latin typeface="Faustina Bold"/>
              </a:rPr>
              <a:t> </a:t>
            </a:r>
            <a:r>
              <a:rPr lang="en-US" sz="1600" dirty="0" err="1">
                <a:solidFill>
                  <a:srgbClr val="7F8DB6"/>
                </a:solidFill>
                <a:latin typeface="Faustina Bold"/>
              </a:rPr>
              <a:t>thu</a:t>
            </a:r>
            <a:endParaRPr lang="en-US" sz="1600" dirty="0">
              <a:solidFill>
                <a:srgbClr val="7F8DB6"/>
              </a:solidFill>
              <a:latin typeface="Faustina Bold"/>
            </a:endParaRPr>
          </a:p>
        </p:txBody>
      </p:sp>
      <p:sp>
        <p:nvSpPr>
          <p:cNvPr id="209" name="TextBox 60"/>
          <p:cNvSpPr txBox="1"/>
          <p:nvPr/>
        </p:nvSpPr>
        <p:spPr>
          <a:xfrm>
            <a:off x="10353329" y="3407058"/>
            <a:ext cx="1350899" cy="326243"/>
          </a:xfrm>
          <a:prstGeom prst="rect">
            <a:avLst/>
          </a:prstGeom>
        </p:spPr>
        <p:txBody>
          <a:bodyPr lIns="0" tIns="0" rIns="0" bIns="0" rtlCol="0" anchor="t">
            <a:spAutoFit/>
          </a:bodyPr>
          <a:lstStyle/>
          <a:p>
            <a:pPr>
              <a:lnSpc>
                <a:spcPts val="2940"/>
              </a:lnSpc>
              <a:spcBef>
                <a:spcPct val="0"/>
              </a:spcBef>
            </a:pPr>
            <a:r>
              <a:rPr lang="en-US" dirty="0" smtClean="0">
                <a:solidFill>
                  <a:srgbClr val="233C84"/>
                </a:solidFill>
                <a:latin typeface="Faustina Bold"/>
              </a:rPr>
              <a:t>134553534 $</a:t>
            </a:r>
            <a:endParaRPr lang="en-US" dirty="0">
              <a:solidFill>
                <a:srgbClr val="233C84"/>
              </a:solidFill>
              <a:latin typeface="Faustina Bold"/>
            </a:endParaRPr>
          </a:p>
        </p:txBody>
      </p:sp>
      <p:sp>
        <p:nvSpPr>
          <p:cNvPr id="210" name="Freeform 40">
            <a:hlinkClick r:id="rId36" action="ppaction://hlinksldjump"/>
          </p:cNvPr>
          <p:cNvSpPr/>
          <p:nvPr/>
        </p:nvSpPr>
        <p:spPr>
          <a:xfrm>
            <a:off x="9723377" y="9394444"/>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211" name="TextBox 41">
            <a:hlinkClick r:id="rId36" action="ppaction://hlinksldjump"/>
          </p:cNvPr>
          <p:cNvSpPr txBox="1"/>
          <p:nvPr/>
        </p:nvSpPr>
        <p:spPr>
          <a:xfrm>
            <a:off x="9726366" y="9399931"/>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sp>
        <p:nvSpPr>
          <p:cNvPr id="212" name="Rectangle 211">
            <a:hlinkClick r:id="rId19" action="ppaction://hlinksldjump"/>
          </p:cNvPr>
          <p:cNvSpPr/>
          <p:nvPr/>
        </p:nvSpPr>
        <p:spPr>
          <a:xfrm>
            <a:off x="9576893" y="9394444"/>
            <a:ext cx="1913614" cy="428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202651"/>
      </p:ext>
    </p:extLst>
  </p:cSld>
  <p:clrMapOvr>
    <a:masterClrMapping/>
  </p:clrMapOvr>
  <mc:AlternateContent xmlns:mc="http://schemas.openxmlformats.org/markup-compatibility/2006">
    <mc:Choice xmlns:p14="http://schemas.microsoft.com/office/powerpoint/2010/main" Requires="p14">
      <p:transition p14:dur="100" advTm="1684">
        <p:cut/>
      </p:transition>
    </mc:Choice>
    <mc:Fallback>
      <p:transition advTm="1684">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61"/>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60494E-6 L -2.77778E-6 0.00015 C 0.00023 0.00339 0.00093 0.00679 0.00093 0.01018 C 0.00093 0.02778 -2.77778E-6 0.04521 -2.77778E-6 0.06281 " pathEditMode="relative" rAng="0" ptsTypes="AAAA">
                                      <p:cBhvr>
                                        <p:cTn id="6" dur="2000" fill="hold"/>
                                        <p:tgtEl>
                                          <p:spTgt spid="170"/>
                                        </p:tgtEl>
                                        <p:attrNameLst>
                                          <p:attrName>ppt_x</p:attrName>
                                          <p:attrName>ppt_y</p:attrName>
                                        </p:attrNameLst>
                                      </p:cBhvr>
                                      <p:rCtr x="46" y="3133"/>
                                    </p:animMotion>
                                  </p:childTnLst>
                                </p:cTn>
                              </p:par>
                              <p:par>
                                <p:cTn id="7" presetID="0" presetClass="path" presetSubtype="0" accel="50000" decel="50000" fill="hold" nodeType="withEffect">
                                  <p:stCondLst>
                                    <p:cond delay="0"/>
                                  </p:stCondLst>
                                  <p:childTnLst>
                                    <p:animMotion origin="layout" path="M 1.85185E-6 -2.83951E-6 L 1.85185E-6 0.00016 C 0.00023 0.0034 0.00092 0.00679 0.00092 0.01019 C 0.00092 0.02778 1.85185E-6 0.04522 1.85185E-6 0.06281 " pathEditMode="relative" rAng="0" ptsTypes="AAAA">
                                      <p:cBhvr>
                                        <p:cTn id="8" dur="2000" fill="hold"/>
                                        <p:tgtEl>
                                          <p:spTgt spid="171"/>
                                        </p:tgtEl>
                                        <p:attrNameLst>
                                          <p:attrName>ppt_x</p:attrName>
                                          <p:attrName>ppt_y</p:attrName>
                                        </p:attrNameLst>
                                      </p:cBhvr>
                                      <p:rCtr x="46" y="3133"/>
                                    </p:animMotion>
                                  </p:childTnLst>
                                </p:cTn>
                              </p:par>
                              <p:par>
                                <p:cTn id="9" presetID="0" presetClass="path" presetSubtype="0" accel="50000" decel="50000" fill="hold" nodeType="withEffect">
                                  <p:stCondLst>
                                    <p:cond delay="0"/>
                                  </p:stCondLst>
                                  <p:childTnLst>
                                    <p:animMotion origin="layout" path="M -3.88889E-6 3.08642E-6 L -3.88889E-6 0.00015 C 0.00024 0.00339 0.00093 0.00679 0.00093 0.01018 C 0.00093 0.02777 -3.88889E-6 0.04521 -3.88889E-6 0.06281 " pathEditMode="relative" rAng="0" ptsTypes="AAAA">
                                      <p:cBhvr>
                                        <p:cTn id="10" dur="2000" fill="hold"/>
                                        <p:tgtEl>
                                          <p:spTgt spid="172"/>
                                        </p:tgtEl>
                                        <p:attrNameLst>
                                          <p:attrName>ppt_x</p:attrName>
                                          <p:attrName>ppt_y</p:attrName>
                                        </p:attrNameLst>
                                      </p:cBhvr>
                                      <p:rCtr x="46" y="3133"/>
                                    </p:animMotion>
                                  </p:childTnLst>
                                </p:cTn>
                              </p:par>
                              <p:par>
                                <p:cTn id="11" presetID="0" presetClass="path" presetSubtype="0" accel="50000" decel="50000" fill="hold" nodeType="withEffect">
                                  <p:stCondLst>
                                    <p:cond delay="0"/>
                                  </p:stCondLst>
                                  <p:childTnLst>
                                    <p:animMotion origin="layout" path="M 4.25926E-6 4.93827E-7 L 4.25926E-6 0.00015 C 0.00023 0.00339 0.00092 0.00679 0.00092 0.01018 C 0.00092 0.02778 4.25926E-6 0.04522 4.25926E-6 0.06281 " pathEditMode="relative" rAng="0" ptsTypes="AAAA">
                                      <p:cBhvr>
                                        <p:cTn id="12" dur="2000" fill="hold"/>
                                        <p:tgtEl>
                                          <p:spTgt spid="173"/>
                                        </p:tgtEl>
                                        <p:attrNameLst>
                                          <p:attrName>ppt_x</p:attrName>
                                          <p:attrName>ppt_y</p:attrName>
                                        </p:attrNameLst>
                                      </p:cBhvr>
                                      <p:rCtr x="46" y="3133"/>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169"/>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74"/>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3.51852E-6 4.93827E-7 L 3.51852E-6 0.00015 C 0.00023 0.00339 0.00092 0.00679 0.00092 0.01018 C 0.00092 0.02778 3.51852E-6 0.04522 3.51852E-6 0.06281 " pathEditMode="relative" rAng="0" ptsTypes="AAAA">
                                      <p:cBhvr>
                                        <p:cTn id="18" dur="2000" fill="hold"/>
                                        <p:tgtEl>
                                          <p:spTgt spid="175"/>
                                        </p:tgtEl>
                                        <p:attrNameLst>
                                          <p:attrName>ppt_x</p:attrName>
                                          <p:attrName>ppt_y</p:attrName>
                                        </p:attrNameLst>
                                      </p:cBhvr>
                                      <p:rCtr x="46" y="3133"/>
                                    </p:animMotion>
                                  </p:childTnLst>
                                </p:cTn>
                              </p:par>
                              <p:par>
                                <p:cTn id="19" presetID="0" presetClass="path" presetSubtype="0" accel="50000" decel="50000" fill="hold" grpId="0" nodeType="withEffect">
                                  <p:stCondLst>
                                    <p:cond delay="0"/>
                                  </p:stCondLst>
                                  <p:childTnLst>
                                    <p:animMotion origin="layout" path="M 3.7037E-6 -4.07407E-6 L 3.7037E-6 0.00016 C 0.00023 0.0034 0.00092 0.00679 0.00092 0.01019 C 0.00092 0.02778 3.7037E-6 0.04522 3.7037E-6 0.06281 " pathEditMode="relative" rAng="0" ptsTypes="AAAA">
                                      <p:cBhvr>
                                        <p:cTn id="20" dur="2000" fill="hold"/>
                                        <p:tgtEl>
                                          <p:spTgt spid="176"/>
                                        </p:tgtEl>
                                        <p:attrNameLst>
                                          <p:attrName>ppt_x</p:attrName>
                                          <p:attrName>ppt_y</p:attrName>
                                        </p:attrNameLst>
                                      </p:cBhvr>
                                      <p:rCtr x="46" y="3133"/>
                                    </p:animMotion>
                                  </p:childTnLst>
                                </p:cTn>
                              </p:par>
                              <p:par>
                                <p:cTn id="21" presetID="0" presetClass="path" presetSubtype="0" accel="50000" decel="50000" fill="hold" nodeType="withEffect">
                                  <p:stCondLst>
                                    <p:cond delay="0"/>
                                  </p:stCondLst>
                                  <p:childTnLst>
                                    <p:animMotion origin="layout" path="M -4.07407E-6 3.7037E-7 L -4.07407E-6 0.00015 C -0.00034 0.00401 -0.00057 0.00802 -0.00104 0.01204 C -0.00127 0.01343 -0.00185 0.01466 -0.00208 0.01605 C -0.0037 0.02685 -0.00243 0.02361 -0.00405 0.03364 C -0.00428 0.03503 -0.00486 0.03627 -0.00509 0.03765 C -0.00555 0.04028 -0.00567 0.04306 -0.00601 0.04568 C -0.00625 0.04707 -0.00682 0.0483 -0.00706 0.04969 C -0.00914 0.05941 -0.00706 0.05077 -0.00902 0.06188 C -0.00937 0.06327 -0.00983 0.06451 -0.01007 0.06589 C -0.01076 0.06944 -0.01203 0.0767 -0.01203 0.07685 C -0.01088 0.09028 -0.01192 0.08395 -0.00902 0.09552 C -0.00879 0.09676 -0.00868 0.0983 -0.0081 0.09954 C -0.0074 0.10093 -0.00659 0.10201 -0.00601 0.10355 C -0.0052 0.10617 -0.00474 0.10895 -0.00405 0.11157 L -0.00208 0.11975 C -0.00208 0.11991 -4.07407E-6 0.12778 -4.07407E-6 0.12793 L -4.07407E-6 0.13997 " pathEditMode="relative" rAng="0" ptsTypes="AAAAAAAAAAAAAAAAAA">
                                      <p:cBhvr>
                                        <p:cTn id="22" dur="2000" fill="hold"/>
                                        <p:tgtEl>
                                          <p:spTgt spid="168"/>
                                        </p:tgtEl>
                                        <p:attrNameLst>
                                          <p:attrName>ppt_x</p:attrName>
                                          <p:attrName>ppt_y</p:attrName>
                                        </p:attrNameLst>
                                      </p:cBhvr>
                                      <p:rCtr x="-602" y="6991"/>
                                    </p:animMotion>
                                  </p:childTnLst>
                                </p:cTn>
                              </p:par>
                            </p:childTnLst>
                          </p:cTn>
                        </p:par>
                      </p:childTnLst>
                    </p:cTn>
                  </p:par>
                </p:childTnLst>
              </p:cTn>
              <p:nextCondLst>
                <p:cond evt="onClick" delay="0">
                  <p:tgtEl>
                    <p:spTgt spid="161"/>
                  </p:tgtEl>
                </p:cond>
              </p:nextCondLst>
            </p:seq>
            <p:seq concurrent="1" nextAc="seek">
              <p:cTn id="23" restart="whenNotActive" fill="hold" evtFilter="cancelBubble" nodeType="interactiveSeq">
                <p:stCondLst>
                  <p:cond evt="onClick" delay="0">
                    <p:tgtEl>
                      <p:spTgt spid="102"/>
                    </p:tgtEl>
                  </p:cond>
                </p:stCondLst>
                <p:endSync evt="end" delay="0">
                  <p:rtn val="all"/>
                </p:endSync>
                <p:childTnLst>
                  <p:par>
                    <p:cTn id="24" fill="hold">
                      <p:stCondLst>
                        <p:cond delay="0"/>
                      </p:stCondLst>
                      <p:childTnLst>
                        <p:par>
                          <p:cTn id="25" fill="hold">
                            <p:stCondLst>
                              <p:cond delay="0"/>
                            </p:stCondLst>
                            <p:childTnLst>
                              <p:par>
                                <p:cTn id="26" presetID="19" presetClass="emph" presetSubtype="0" fill="remove" nodeType="withEffect">
                                  <p:stCondLst>
                                    <p:cond delay="0"/>
                                  </p:stCondLst>
                                  <p:childTnLst>
                                    <p:animClr clrSpc="rgb" dir="cw">
                                      <p:cBhvr override="childStyle">
                                        <p:cTn id="27" dur="500" fill="hold"/>
                                        <p:tgtEl>
                                          <p:spTgt spid="102"/>
                                        </p:tgtEl>
                                        <p:attrNameLst>
                                          <p:attrName>style.color</p:attrName>
                                        </p:attrNameLst>
                                      </p:cBhvr>
                                      <p:to>
                                        <a:srgbClr val="366092"/>
                                      </p:to>
                                    </p:animClr>
                                    <p:animClr clrSpc="rgb" dir="cw">
                                      <p:cBhvr>
                                        <p:cTn id="28" dur="500" fill="hold"/>
                                        <p:tgtEl>
                                          <p:spTgt spid="102"/>
                                        </p:tgtEl>
                                        <p:attrNameLst>
                                          <p:attrName>fillcolor</p:attrName>
                                        </p:attrNameLst>
                                      </p:cBhvr>
                                      <p:to>
                                        <a:srgbClr val="366092"/>
                                      </p:to>
                                    </p:animClr>
                                    <p:set>
                                      <p:cBhvr>
                                        <p:cTn id="29" dur="500" fill="hold"/>
                                        <p:tgtEl>
                                          <p:spTgt spid="102"/>
                                        </p:tgtEl>
                                        <p:attrNameLst>
                                          <p:attrName>fill.type</p:attrName>
                                        </p:attrNameLst>
                                      </p:cBhvr>
                                      <p:to>
                                        <p:strVal val="solid"/>
                                      </p:to>
                                    </p:set>
                                    <p:set>
                                      <p:cBhvr>
                                        <p:cTn id="30" dur="500" fill="hold"/>
                                        <p:tgtEl>
                                          <p:spTgt spid="102"/>
                                        </p:tgtEl>
                                        <p:attrNameLst>
                                          <p:attrName>fill.on</p:attrName>
                                        </p:attrNameLst>
                                      </p:cBhvr>
                                      <p:to>
                                        <p:strVal val="true"/>
                                      </p:to>
                                    </p:set>
                                  </p:childTnLst>
                                </p:cTn>
                              </p:par>
                              <p:par>
                                <p:cTn id="31" presetID="19" presetClass="emph" presetSubtype="0" fill="remove" nodeType="withEffect">
                                  <p:stCondLst>
                                    <p:cond delay="0"/>
                                  </p:stCondLst>
                                  <p:childTnLst>
                                    <p:animClr clrSpc="rgb" dir="cw">
                                      <p:cBhvr override="childStyle">
                                        <p:cTn id="32" dur="500" fill="hold"/>
                                        <p:tgtEl>
                                          <p:spTgt spid="185">
                                            <p:txEl>
                                              <p:pRg st="0" end="0"/>
                                            </p:txEl>
                                          </p:spTgt>
                                        </p:tgtEl>
                                        <p:attrNameLst>
                                          <p:attrName>style.color</p:attrName>
                                        </p:attrNameLst>
                                      </p:cBhvr>
                                      <p:to>
                                        <a:srgbClr val="FFFFFF"/>
                                      </p:to>
                                    </p:animClr>
                                    <p:animClr clrSpc="rgb" dir="cw">
                                      <p:cBhvr>
                                        <p:cTn id="33" dur="500" fill="hold"/>
                                        <p:tgtEl>
                                          <p:spTgt spid="185">
                                            <p:txEl>
                                              <p:pRg st="0" end="0"/>
                                            </p:txEl>
                                          </p:spTgt>
                                        </p:tgtEl>
                                        <p:attrNameLst>
                                          <p:attrName>fillcolor</p:attrName>
                                        </p:attrNameLst>
                                      </p:cBhvr>
                                      <p:to>
                                        <a:srgbClr val="FFFFFF"/>
                                      </p:to>
                                    </p:animClr>
                                    <p:set>
                                      <p:cBhvr>
                                        <p:cTn id="34" dur="500" fill="hold"/>
                                        <p:tgtEl>
                                          <p:spTgt spid="185">
                                            <p:txEl>
                                              <p:pRg st="0" end="0"/>
                                            </p:txEl>
                                          </p:spTgt>
                                        </p:tgtEl>
                                        <p:attrNameLst>
                                          <p:attrName>fill.type</p:attrName>
                                        </p:attrNameLst>
                                      </p:cBhvr>
                                      <p:to>
                                        <p:strVal val="solid"/>
                                      </p:to>
                                    </p:set>
                                    <p:set>
                                      <p:cBhvr>
                                        <p:cTn id="35" dur="500" fill="hold"/>
                                        <p:tgtEl>
                                          <p:spTgt spid="185">
                                            <p:txEl>
                                              <p:pRg st="0" end="0"/>
                                            </p:txEl>
                                          </p:spTgt>
                                        </p:tgtEl>
                                        <p:attrNameLst>
                                          <p:attrName>fill.on</p:attrName>
                                        </p:attrNameLst>
                                      </p:cBhvr>
                                      <p:to>
                                        <p:strVal val="true"/>
                                      </p:to>
                                    </p:set>
                                  </p:childTnLst>
                                </p:cTn>
                              </p:par>
                            </p:childTnLst>
                          </p:cTn>
                        </p:par>
                      </p:childTnLst>
                    </p:cTn>
                  </p:par>
                </p:childTnLst>
              </p:cTn>
              <p:nextCondLst>
                <p:cond evt="onClick" delay="0">
                  <p:tgtEl>
                    <p:spTgt spid="102"/>
                  </p:tgtEl>
                </p:cond>
              </p:nextCondLst>
            </p:seq>
            <p:seq concurrent="1" nextAc="seek">
              <p:cTn id="36" restart="whenNotActive" fill="hold" evtFilter="cancelBubble" nodeType="interactiveSeq">
                <p:stCondLst>
                  <p:cond evt="onClick" delay="0">
                    <p:tgtEl>
                      <p:spTgt spid="98"/>
                    </p:tgtEl>
                  </p:cond>
                </p:stCondLst>
                <p:endSync evt="end" delay="0">
                  <p:rtn val="all"/>
                </p:endSync>
                <p:childTnLst>
                  <p:par>
                    <p:cTn id="37" fill="hold">
                      <p:stCondLst>
                        <p:cond delay="0"/>
                      </p:stCondLst>
                      <p:childTnLst>
                        <p:par>
                          <p:cTn id="38" fill="hold">
                            <p:stCondLst>
                              <p:cond delay="0"/>
                            </p:stCondLst>
                            <p:childTnLst>
                              <p:par>
                                <p:cTn id="39" presetID="19" presetClass="emph" presetSubtype="0" fill="remove" nodeType="withEffect">
                                  <p:stCondLst>
                                    <p:cond delay="0"/>
                                  </p:stCondLst>
                                  <p:childTnLst>
                                    <p:animClr clrSpc="rgb" dir="cw">
                                      <p:cBhvr override="childStyle">
                                        <p:cTn id="40" dur="500" fill="hold"/>
                                        <p:tgtEl>
                                          <p:spTgt spid="98"/>
                                        </p:tgtEl>
                                        <p:attrNameLst>
                                          <p:attrName>style.color</p:attrName>
                                        </p:attrNameLst>
                                      </p:cBhvr>
                                      <p:to>
                                        <a:srgbClr val="366092"/>
                                      </p:to>
                                    </p:animClr>
                                    <p:animClr clrSpc="rgb" dir="cw">
                                      <p:cBhvr>
                                        <p:cTn id="41" dur="500" fill="hold"/>
                                        <p:tgtEl>
                                          <p:spTgt spid="98"/>
                                        </p:tgtEl>
                                        <p:attrNameLst>
                                          <p:attrName>fillcolor</p:attrName>
                                        </p:attrNameLst>
                                      </p:cBhvr>
                                      <p:to>
                                        <a:srgbClr val="366092"/>
                                      </p:to>
                                    </p:animClr>
                                    <p:set>
                                      <p:cBhvr>
                                        <p:cTn id="42" dur="500" fill="hold"/>
                                        <p:tgtEl>
                                          <p:spTgt spid="98"/>
                                        </p:tgtEl>
                                        <p:attrNameLst>
                                          <p:attrName>fill.type</p:attrName>
                                        </p:attrNameLst>
                                      </p:cBhvr>
                                      <p:to>
                                        <p:strVal val="solid"/>
                                      </p:to>
                                    </p:set>
                                    <p:set>
                                      <p:cBhvr>
                                        <p:cTn id="43" dur="500" fill="hold"/>
                                        <p:tgtEl>
                                          <p:spTgt spid="98"/>
                                        </p:tgtEl>
                                        <p:attrNameLst>
                                          <p:attrName>fill.on</p:attrName>
                                        </p:attrNameLst>
                                      </p:cBhvr>
                                      <p:to>
                                        <p:strVal val="true"/>
                                      </p:to>
                                    </p:set>
                                  </p:childTnLst>
                                </p:cTn>
                              </p:par>
                              <p:par>
                                <p:cTn id="44" presetID="19" presetClass="emph" presetSubtype="0" fill="remove" nodeType="withEffect">
                                  <p:stCondLst>
                                    <p:cond delay="0"/>
                                  </p:stCondLst>
                                  <p:childTnLst>
                                    <p:animClr clrSpc="rgb" dir="cw">
                                      <p:cBhvr override="childStyle">
                                        <p:cTn id="45" dur="500" fill="hold"/>
                                        <p:tgtEl>
                                          <p:spTgt spid="200">
                                            <p:txEl>
                                              <p:pRg st="0" end="0"/>
                                            </p:txEl>
                                          </p:spTgt>
                                        </p:tgtEl>
                                        <p:attrNameLst>
                                          <p:attrName>style.color</p:attrName>
                                        </p:attrNameLst>
                                      </p:cBhvr>
                                      <p:to>
                                        <a:srgbClr val="FFFFFF"/>
                                      </p:to>
                                    </p:animClr>
                                    <p:animClr clrSpc="rgb" dir="cw">
                                      <p:cBhvr>
                                        <p:cTn id="46" dur="500" fill="hold"/>
                                        <p:tgtEl>
                                          <p:spTgt spid="200">
                                            <p:txEl>
                                              <p:pRg st="0" end="0"/>
                                            </p:txEl>
                                          </p:spTgt>
                                        </p:tgtEl>
                                        <p:attrNameLst>
                                          <p:attrName>fillcolor</p:attrName>
                                        </p:attrNameLst>
                                      </p:cBhvr>
                                      <p:to>
                                        <a:srgbClr val="FFFFFF"/>
                                      </p:to>
                                    </p:animClr>
                                    <p:set>
                                      <p:cBhvr>
                                        <p:cTn id="47" dur="500" fill="hold"/>
                                        <p:tgtEl>
                                          <p:spTgt spid="200">
                                            <p:txEl>
                                              <p:pRg st="0" end="0"/>
                                            </p:txEl>
                                          </p:spTgt>
                                        </p:tgtEl>
                                        <p:attrNameLst>
                                          <p:attrName>fill.type</p:attrName>
                                        </p:attrNameLst>
                                      </p:cBhvr>
                                      <p:to>
                                        <p:strVal val="solid"/>
                                      </p:to>
                                    </p:set>
                                    <p:set>
                                      <p:cBhvr>
                                        <p:cTn id="48" dur="500" fill="hold"/>
                                        <p:tgtEl>
                                          <p:spTgt spid="200">
                                            <p:txEl>
                                              <p:pRg st="0" end="0"/>
                                            </p:txEl>
                                          </p:spTgt>
                                        </p:tgtEl>
                                        <p:attrNameLst>
                                          <p:attrName>fill.on</p:attrName>
                                        </p:attrNameLst>
                                      </p:cBhvr>
                                      <p:to>
                                        <p:strVal val="true"/>
                                      </p:to>
                                    </p:set>
                                  </p:childTnLst>
                                </p:cTn>
                              </p:par>
                            </p:childTnLst>
                          </p:cTn>
                        </p:par>
                      </p:childTnLst>
                    </p:cTn>
                  </p:par>
                </p:childTnLst>
              </p:cTn>
              <p:nextCondLst>
                <p:cond evt="onClick" delay="0">
                  <p:tgtEl>
                    <p:spTgt spid="98"/>
                  </p:tgtEl>
                </p:cond>
              </p:nextCondLst>
            </p:seq>
            <p:seq concurrent="1" nextAc="seek">
              <p:cTn id="49" restart="whenNotActive" fill="hold" evtFilter="cancelBubble" nodeType="interactiveSeq">
                <p:stCondLst>
                  <p:cond evt="onClick" delay="0">
                    <p:tgtEl>
                      <p:spTgt spid="94"/>
                    </p:tgtEl>
                  </p:cond>
                </p:stCondLst>
                <p:endSync evt="end" delay="0">
                  <p:rtn val="all"/>
                </p:endSync>
                <p:childTnLst>
                  <p:par>
                    <p:cTn id="50" fill="hold">
                      <p:stCondLst>
                        <p:cond delay="0"/>
                      </p:stCondLst>
                      <p:childTnLst>
                        <p:par>
                          <p:cTn id="51" fill="hold">
                            <p:stCondLst>
                              <p:cond delay="0"/>
                            </p:stCondLst>
                            <p:childTnLst>
                              <p:par>
                                <p:cTn id="52" presetID="19" presetClass="emph" presetSubtype="0" fill="remove" nodeType="withEffect">
                                  <p:stCondLst>
                                    <p:cond delay="0"/>
                                  </p:stCondLst>
                                  <p:childTnLst>
                                    <p:animClr clrSpc="rgb" dir="cw">
                                      <p:cBhvr override="childStyle">
                                        <p:cTn id="53" dur="500" fill="hold"/>
                                        <p:tgtEl>
                                          <p:spTgt spid="94"/>
                                        </p:tgtEl>
                                        <p:attrNameLst>
                                          <p:attrName>style.color</p:attrName>
                                        </p:attrNameLst>
                                      </p:cBhvr>
                                      <p:to>
                                        <a:srgbClr val="366092"/>
                                      </p:to>
                                    </p:animClr>
                                    <p:animClr clrSpc="rgb" dir="cw">
                                      <p:cBhvr>
                                        <p:cTn id="54" dur="500" fill="hold"/>
                                        <p:tgtEl>
                                          <p:spTgt spid="94"/>
                                        </p:tgtEl>
                                        <p:attrNameLst>
                                          <p:attrName>fillcolor</p:attrName>
                                        </p:attrNameLst>
                                      </p:cBhvr>
                                      <p:to>
                                        <a:srgbClr val="366092"/>
                                      </p:to>
                                    </p:animClr>
                                    <p:set>
                                      <p:cBhvr>
                                        <p:cTn id="55" dur="500" fill="hold"/>
                                        <p:tgtEl>
                                          <p:spTgt spid="94"/>
                                        </p:tgtEl>
                                        <p:attrNameLst>
                                          <p:attrName>fill.type</p:attrName>
                                        </p:attrNameLst>
                                      </p:cBhvr>
                                      <p:to>
                                        <p:strVal val="solid"/>
                                      </p:to>
                                    </p:set>
                                    <p:set>
                                      <p:cBhvr>
                                        <p:cTn id="56" dur="500" fill="hold"/>
                                        <p:tgtEl>
                                          <p:spTgt spid="94"/>
                                        </p:tgtEl>
                                        <p:attrNameLst>
                                          <p:attrName>fill.on</p:attrName>
                                        </p:attrNameLst>
                                      </p:cBhvr>
                                      <p:to>
                                        <p:strVal val="true"/>
                                      </p:to>
                                    </p:set>
                                  </p:childTnLst>
                                </p:cTn>
                              </p:par>
                              <p:par>
                                <p:cTn id="57" presetID="19" presetClass="emph" presetSubtype="0" fill="remove" nodeType="withEffect">
                                  <p:stCondLst>
                                    <p:cond delay="0"/>
                                  </p:stCondLst>
                                  <p:childTnLst>
                                    <p:animClr clrSpc="rgb" dir="cw">
                                      <p:cBhvr override="childStyle">
                                        <p:cTn id="58" dur="500" fill="hold"/>
                                        <p:tgtEl>
                                          <p:spTgt spid="206">
                                            <p:txEl>
                                              <p:pRg st="0" end="0"/>
                                            </p:txEl>
                                          </p:spTgt>
                                        </p:tgtEl>
                                        <p:attrNameLst>
                                          <p:attrName>style.color</p:attrName>
                                        </p:attrNameLst>
                                      </p:cBhvr>
                                      <p:to>
                                        <a:srgbClr val="FFFFFF"/>
                                      </p:to>
                                    </p:animClr>
                                    <p:animClr clrSpc="rgb" dir="cw">
                                      <p:cBhvr>
                                        <p:cTn id="59" dur="500" fill="hold"/>
                                        <p:tgtEl>
                                          <p:spTgt spid="206">
                                            <p:txEl>
                                              <p:pRg st="0" end="0"/>
                                            </p:txEl>
                                          </p:spTgt>
                                        </p:tgtEl>
                                        <p:attrNameLst>
                                          <p:attrName>fillcolor</p:attrName>
                                        </p:attrNameLst>
                                      </p:cBhvr>
                                      <p:to>
                                        <a:srgbClr val="FFFFFF"/>
                                      </p:to>
                                    </p:animClr>
                                    <p:set>
                                      <p:cBhvr>
                                        <p:cTn id="60" dur="500" fill="hold"/>
                                        <p:tgtEl>
                                          <p:spTgt spid="206">
                                            <p:txEl>
                                              <p:pRg st="0" end="0"/>
                                            </p:txEl>
                                          </p:spTgt>
                                        </p:tgtEl>
                                        <p:attrNameLst>
                                          <p:attrName>fill.type</p:attrName>
                                        </p:attrNameLst>
                                      </p:cBhvr>
                                      <p:to>
                                        <p:strVal val="solid"/>
                                      </p:to>
                                    </p:set>
                                    <p:set>
                                      <p:cBhvr>
                                        <p:cTn id="61" dur="500" fill="hold"/>
                                        <p:tgtEl>
                                          <p:spTgt spid="206">
                                            <p:txEl>
                                              <p:pRg st="0" end="0"/>
                                            </p:txEl>
                                          </p:spTgt>
                                        </p:tgtEl>
                                        <p:attrNameLst>
                                          <p:attrName>fill.on</p:attrName>
                                        </p:attrNameLst>
                                      </p:cBhvr>
                                      <p:to>
                                        <p:strVal val="true"/>
                                      </p:to>
                                    </p:set>
                                  </p:childTnLst>
                                </p:cTn>
                              </p:par>
                            </p:childTnLst>
                          </p:cTn>
                        </p:par>
                      </p:childTnLst>
                    </p:cTn>
                  </p:par>
                </p:childTnLst>
              </p:cTn>
              <p:nextCondLst>
                <p:cond evt="onClick" delay="0">
                  <p:tgtEl>
                    <p:spTgt spid="94"/>
                  </p:tgtEl>
                </p:cond>
              </p:nextCondLst>
            </p:seq>
            <p:seq concurrent="1" nextAc="seek">
              <p:cTn id="62" restart="whenNotActive" fill="hold" evtFilter="cancelBubble" nodeType="interactiveSeq">
                <p:stCondLst>
                  <p:cond evt="onClick" delay="0">
                    <p:tgtEl>
                      <p:spTgt spid="95"/>
                    </p:tgtEl>
                  </p:cond>
                </p:stCondLst>
                <p:endSync evt="end" delay="0">
                  <p:rtn val="all"/>
                </p:endSync>
                <p:childTnLst>
                  <p:par>
                    <p:cTn id="63" fill="hold">
                      <p:stCondLst>
                        <p:cond delay="0"/>
                      </p:stCondLst>
                      <p:childTnLst>
                        <p:par>
                          <p:cTn id="64" fill="hold">
                            <p:stCondLst>
                              <p:cond delay="0"/>
                            </p:stCondLst>
                            <p:childTnLst>
                              <p:par>
                                <p:cTn id="65" presetID="19" presetClass="emph" presetSubtype="0" fill="remove" nodeType="withEffect">
                                  <p:stCondLst>
                                    <p:cond delay="0"/>
                                  </p:stCondLst>
                                  <p:childTnLst>
                                    <p:animClr clrSpc="rgb" dir="cw">
                                      <p:cBhvr override="childStyle">
                                        <p:cTn id="66" dur="500" fill="hold"/>
                                        <p:tgtEl>
                                          <p:spTgt spid="95"/>
                                        </p:tgtEl>
                                        <p:attrNameLst>
                                          <p:attrName>style.color</p:attrName>
                                        </p:attrNameLst>
                                      </p:cBhvr>
                                      <p:to>
                                        <a:srgbClr val="366092"/>
                                      </p:to>
                                    </p:animClr>
                                    <p:animClr clrSpc="rgb" dir="cw">
                                      <p:cBhvr>
                                        <p:cTn id="67" dur="500" fill="hold"/>
                                        <p:tgtEl>
                                          <p:spTgt spid="95"/>
                                        </p:tgtEl>
                                        <p:attrNameLst>
                                          <p:attrName>fillcolor</p:attrName>
                                        </p:attrNameLst>
                                      </p:cBhvr>
                                      <p:to>
                                        <a:srgbClr val="366092"/>
                                      </p:to>
                                    </p:animClr>
                                    <p:set>
                                      <p:cBhvr>
                                        <p:cTn id="68" dur="500" fill="hold"/>
                                        <p:tgtEl>
                                          <p:spTgt spid="95"/>
                                        </p:tgtEl>
                                        <p:attrNameLst>
                                          <p:attrName>fill.type</p:attrName>
                                        </p:attrNameLst>
                                      </p:cBhvr>
                                      <p:to>
                                        <p:strVal val="solid"/>
                                      </p:to>
                                    </p:set>
                                    <p:set>
                                      <p:cBhvr>
                                        <p:cTn id="69" dur="500" fill="hold"/>
                                        <p:tgtEl>
                                          <p:spTgt spid="95"/>
                                        </p:tgtEl>
                                        <p:attrNameLst>
                                          <p:attrName>fill.on</p:attrName>
                                        </p:attrNameLst>
                                      </p:cBhvr>
                                      <p:to>
                                        <p:strVal val="true"/>
                                      </p:to>
                                    </p:set>
                                  </p:childTnLst>
                                </p:cTn>
                              </p:par>
                              <p:par>
                                <p:cTn id="70" presetID="19" presetClass="emph" presetSubtype="0" fill="remove" nodeType="withEffect">
                                  <p:stCondLst>
                                    <p:cond delay="0"/>
                                  </p:stCondLst>
                                  <p:childTnLst>
                                    <p:animClr clrSpc="rgb" dir="cw">
                                      <p:cBhvr override="childStyle">
                                        <p:cTn id="71" dur="500" fill="hold"/>
                                        <p:tgtEl>
                                          <p:spTgt spid="209">
                                            <p:txEl>
                                              <p:pRg st="0" end="0"/>
                                            </p:txEl>
                                          </p:spTgt>
                                        </p:tgtEl>
                                        <p:attrNameLst>
                                          <p:attrName>style.color</p:attrName>
                                        </p:attrNameLst>
                                      </p:cBhvr>
                                      <p:to>
                                        <a:srgbClr val="FFFFFF"/>
                                      </p:to>
                                    </p:animClr>
                                    <p:animClr clrSpc="rgb" dir="cw">
                                      <p:cBhvr>
                                        <p:cTn id="72" dur="500" fill="hold"/>
                                        <p:tgtEl>
                                          <p:spTgt spid="209">
                                            <p:txEl>
                                              <p:pRg st="0" end="0"/>
                                            </p:txEl>
                                          </p:spTgt>
                                        </p:tgtEl>
                                        <p:attrNameLst>
                                          <p:attrName>fillcolor</p:attrName>
                                        </p:attrNameLst>
                                      </p:cBhvr>
                                      <p:to>
                                        <a:srgbClr val="FFFFFF"/>
                                      </p:to>
                                    </p:animClr>
                                    <p:set>
                                      <p:cBhvr>
                                        <p:cTn id="73" dur="500" fill="hold"/>
                                        <p:tgtEl>
                                          <p:spTgt spid="209">
                                            <p:txEl>
                                              <p:pRg st="0" end="0"/>
                                            </p:txEl>
                                          </p:spTgt>
                                        </p:tgtEl>
                                        <p:attrNameLst>
                                          <p:attrName>fill.type</p:attrName>
                                        </p:attrNameLst>
                                      </p:cBhvr>
                                      <p:to>
                                        <p:strVal val="solid"/>
                                      </p:to>
                                    </p:set>
                                    <p:set>
                                      <p:cBhvr>
                                        <p:cTn id="74" dur="500" fill="hold"/>
                                        <p:tgtEl>
                                          <p:spTgt spid="209">
                                            <p:txEl>
                                              <p:pRg st="0" end="0"/>
                                            </p:txEl>
                                          </p:spTgt>
                                        </p:tgtEl>
                                        <p:attrNameLst>
                                          <p:attrName>fill.on</p:attrName>
                                        </p:attrNameLst>
                                      </p:cBhvr>
                                      <p:to>
                                        <p:strVal val="true"/>
                                      </p:to>
                                    </p:set>
                                  </p:childTnLst>
                                </p:cTn>
                              </p:par>
                            </p:childTnLst>
                          </p:cTn>
                        </p:par>
                      </p:childTnLst>
                    </p:cTn>
                  </p:par>
                </p:childTnLst>
              </p:cTn>
              <p:nextCondLst>
                <p:cond evt="onClick" delay="0">
                  <p:tgtEl>
                    <p:spTgt spid="95"/>
                  </p:tgtEl>
                </p:cond>
              </p:nextCondLst>
            </p:seq>
            <p:seq concurrent="1" nextAc="seek">
              <p:cTn id="75" restart="whenNotActive" fill="hold" evtFilter="cancelBubble" nodeType="interactiveSeq">
                <p:stCondLst>
                  <p:cond evt="onClick" delay="0">
                    <p:tgtEl>
                      <p:spTgt spid="97"/>
                    </p:tgtEl>
                  </p:cond>
                </p:stCondLst>
                <p:endSync evt="end" delay="0">
                  <p:rtn val="all"/>
                </p:endSync>
                <p:childTnLst>
                  <p:par>
                    <p:cTn id="76" fill="hold">
                      <p:stCondLst>
                        <p:cond delay="0"/>
                      </p:stCondLst>
                      <p:childTnLst>
                        <p:par>
                          <p:cTn id="77" fill="hold">
                            <p:stCondLst>
                              <p:cond delay="0"/>
                            </p:stCondLst>
                            <p:childTnLst>
                              <p:par>
                                <p:cTn id="78" presetID="19" presetClass="emph" presetSubtype="0" fill="remove" nodeType="withEffect">
                                  <p:stCondLst>
                                    <p:cond delay="0"/>
                                  </p:stCondLst>
                                  <p:childTnLst>
                                    <p:animClr clrSpc="rgb" dir="cw">
                                      <p:cBhvr override="childStyle">
                                        <p:cTn id="79" dur="500" fill="hold"/>
                                        <p:tgtEl>
                                          <p:spTgt spid="97"/>
                                        </p:tgtEl>
                                        <p:attrNameLst>
                                          <p:attrName>style.color</p:attrName>
                                        </p:attrNameLst>
                                      </p:cBhvr>
                                      <p:to>
                                        <a:srgbClr val="366092"/>
                                      </p:to>
                                    </p:animClr>
                                    <p:animClr clrSpc="rgb" dir="cw">
                                      <p:cBhvr>
                                        <p:cTn id="80" dur="500" fill="hold"/>
                                        <p:tgtEl>
                                          <p:spTgt spid="97"/>
                                        </p:tgtEl>
                                        <p:attrNameLst>
                                          <p:attrName>fillcolor</p:attrName>
                                        </p:attrNameLst>
                                      </p:cBhvr>
                                      <p:to>
                                        <a:srgbClr val="366092"/>
                                      </p:to>
                                    </p:animClr>
                                    <p:set>
                                      <p:cBhvr>
                                        <p:cTn id="81" dur="500" fill="hold"/>
                                        <p:tgtEl>
                                          <p:spTgt spid="97"/>
                                        </p:tgtEl>
                                        <p:attrNameLst>
                                          <p:attrName>fill.type</p:attrName>
                                        </p:attrNameLst>
                                      </p:cBhvr>
                                      <p:to>
                                        <p:strVal val="solid"/>
                                      </p:to>
                                    </p:set>
                                    <p:set>
                                      <p:cBhvr>
                                        <p:cTn id="82" dur="500" fill="hold"/>
                                        <p:tgtEl>
                                          <p:spTgt spid="97"/>
                                        </p:tgtEl>
                                        <p:attrNameLst>
                                          <p:attrName>fill.on</p:attrName>
                                        </p:attrNameLst>
                                      </p:cBhvr>
                                      <p:to>
                                        <p:strVal val="true"/>
                                      </p:to>
                                    </p:set>
                                  </p:childTnLst>
                                </p:cTn>
                              </p:par>
                              <p:par>
                                <p:cTn id="83" presetID="19" presetClass="emph" presetSubtype="0" fill="remove" nodeType="withEffect">
                                  <p:stCondLst>
                                    <p:cond delay="0"/>
                                  </p:stCondLst>
                                  <p:childTnLst>
                                    <p:animClr clrSpc="rgb" dir="cw">
                                      <p:cBhvr override="childStyle">
                                        <p:cTn id="84" dur="500" fill="hold"/>
                                        <p:tgtEl>
                                          <p:spTgt spid="203">
                                            <p:txEl>
                                              <p:pRg st="0" end="0"/>
                                            </p:txEl>
                                          </p:spTgt>
                                        </p:tgtEl>
                                        <p:attrNameLst>
                                          <p:attrName>style.color</p:attrName>
                                        </p:attrNameLst>
                                      </p:cBhvr>
                                      <p:to>
                                        <a:srgbClr val="FFFFFF"/>
                                      </p:to>
                                    </p:animClr>
                                    <p:animClr clrSpc="rgb" dir="cw">
                                      <p:cBhvr>
                                        <p:cTn id="85" dur="500" fill="hold"/>
                                        <p:tgtEl>
                                          <p:spTgt spid="203">
                                            <p:txEl>
                                              <p:pRg st="0" end="0"/>
                                            </p:txEl>
                                          </p:spTgt>
                                        </p:tgtEl>
                                        <p:attrNameLst>
                                          <p:attrName>fillcolor</p:attrName>
                                        </p:attrNameLst>
                                      </p:cBhvr>
                                      <p:to>
                                        <a:srgbClr val="FFFFFF"/>
                                      </p:to>
                                    </p:animClr>
                                    <p:set>
                                      <p:cBhvr>
                                        <p:cTn id="86" dur="500" fill="hold"/>
                                        <p:tgtEl>
                                          <p:spTgt spid="203">
                                            <p:txEl>
                                              <p:pRg st="0" end="0"/>
                                            </p:txEl>
                                          </p:spTgt>
                                        </p:tgtEl>
                                        <p:attrNameLst>
                                          <p:attrName>fill.type</p:attrName>
                                        </p:attrNameLst>
                                      </p:cBhvr>
                                      <p:to>
                                        <p:strVal val="solid"/>
                                      </p:to>
                                    </p:set>
                                    <p:set>
                                      <p:cBhvr>
                                        <p:cTn id="87" dur="500" fill="hold"/>
                                        <p:tgtEl>
                                          <p:spTgt spid="203">
                                            <p:txEl>
                                              <p:pRg st="0" end="0"/>
                                            </p:txEl>
                                          </p:spTgt>
                                        </p:tgtEl>
                                        <p:attrNameLst>
                                          <p:attrName>fill.on</p:attrName>
                                        </p:attrNameLst>
                                      </p:cBhvr>
                                      <p:to>
                                        <p:strVal val="true"/>
                                      </p:to>
                                    </p:set>
                                  </p:childTnLst>
                                </p:cTn>
                              </p:par>
                            </p:childTnLst>
                          </p:cTn>
                        </p:par>
                      </p:childTnLst>
                    </p:cTn>
                  </p:par>
                </p:childTnLst>
              </p:cTn>
              <p:nextCondLst>
                <p:cond evt="onClick" delay="0">
                  <p:tgtEl>
                    <p:spTgt spid="97"/>
                  </p:tgtEl>
                </p:cond>
              </p:nextCondLst>
            </p:seq>
            <p:seq concurrent="1" nextAc="seek">
              <p:cTn id="88" restart="whenNotActive" fill="hold" evtFilter="cancelBubble" nodeType="interactiveSeq">
                <p:stCondLst>
                  <p:cond evt="onClick" delay="0">
                    <p:tgtEl>
                      <p:spTgt spid="96"/>
                    </p:tgtEl>
                  </p:cond>
                </p:stCondLst>
                <p:endSync evt="end" delay="0">
                  <p:rtn val="all"/>
                </p:endSync>
                <p:childTnLst>
                  <p:par>
                    <p:cTn id="89" fill="hold">
                      <p:stCondLst>
                        <p:cond delay="0"/>
                      </p:stCondLst>
                      <p:childTnLst>
                        <p:par>
                          <p:cTn id="90" fill="hold">
                            <p:stCondLst>
                              <p:cond delay="0"/>
                            </p:stCondLst>
                            <p:childTnLst>
                              <p:par>
                                <p:cTn id="91" presetID="19" presetClass="emph" presetSubtype="0" fill="remove" nodeType="withEffect">
                                  <p:stCondLst>
                                    <p:cond delay="0"/>
                                  </p:stCondLst>
                                  <p:childTnLst>
                                    <p:animClr clrSpc="rgb" dir="cw">
                                      <p:cBhvr override="childStyle">
                                        <p:cTn id="92" dur="500" fill="hold"/>
                                        <p:tgtEl>
                                          <p:spTgt spid="96"/>
                                        </p:tgtEl>
                                        <p:attrNameLst>
                                          <p:attrName>style.color</p:attrName>
                                        </p:attrNameLst>
                                      </p:cBhvr>
                                      <p:to>
                                        <a:srgbClr val="366092"/>
                                      </p:to>
                                    </p:animClr>
                                    <p:animClr clrSpc="rgb" dir="cw">
                                      <p:cBhvr>
                                        <p:cTn id="93" dur="500" fill="hold"/>
                                        <p:tgtEl>
                                          <p:spTgt spid="96"/>
                                        </p:tgtEl>
                                        <p:attrNameLst>
                                          <p:attrName>fillcolor</p:attrName>
                                        </p:attrNameLst>
                                      </p:cBhvr>
                                      <p:to>
                                        <a:srgbClr val="366092"/>
                                      </p:to>
                                    </p:animClr>
                                    <p:set>
                                      <p:cBhvr>
                                        <p:cTn id="94" dur="500" fill="hold"/>
                                        <p:tgtEl>
                                          <p:spTgt spid="96"/>
                                        </p:tgtEl>
                                        <p:attrNameLst>
                                          <p:attrName>fill.type</p:attrName>
                                        </p:attrNameLst>
                                      </p:cBhvr>
                                      <p:to>
                                        <p:strVal val="solid"/>
                                      </p:to>
                                    </p:set>
                                    <p:set>
                                      <p:cBhvr>
                                        <p:cTn id="95" dur="500" fill="hold"/>
                                        <p:tgtEl>
                                          <p:spTgt spid="96"/>
                                        </p:tgtEl>
                                        <p:attrNameLst>
                                          <p:attrName>fill.on</p:attrName>
                                        </p:attrNameLst>
                                      </p:cBhvr>
                                      <p:to>
                                        <p:strVal val="true"/>
                                      </p:to>
                                    </p:set>
                                  </p:childTnLst>
                                </p:cTn>
                              </p:par>
                              <p:par>
                                <p:cTn id="96" presetID="19" presetClass="emph" presetSubtype="0" fill="remove" nodeType="withEffect">
                                  <p:stCondLst>
                                    <p:cond delay="0"/>
                                  </p:stCondLst>
                                  <p:childTnLst>
                                    <p:animClr clrSpc="rgb" dir="cw">
                                      <p:cBhvr override="childStyle">
                                        <p:cTn id="97" dur="500" fill="hold"/>
                                        <p:tgtEl>
                                          <p:spTgt spid="197">
                                            <p:txEl>
                                              <p:pRg st="0" end="0"/>
                                            </p:txEl>
                                          </p:spTgt>
                                        </p:tgtEl>
                                        <p:attrNameLst>
                                          <p:attrName>style.color</p:attrName>
                                        </p:attrNameLst>
                                      </p:cBhvr>
                                      <p:to>
                                        <a:srgbClr val="FFFFFF"/>
                                      </p:to>
                                    </p:animClr>
                                    <p:animClr clrSpc="rgb" dir="cw">
                                      <p:cBhvr>
                                        <p:cTn id="98" dur="500" fill="hold"/>
                                        <p:tgtEl>
                                          <p:spTgt spid="197">
                                            <p:txEl>
                                              <p:pRg st="0" end="0"/>
                                            </p:txEl>
                                          </p:spTgt>
                                        </p:tgtEl>
                                        <p:attrNameLst>
                                          <p:attrName>fillcolor</p:attrName>
                                        </p:attrNameLst>
                                      </p:cBhvr>
                                      <p:to>
                                        <a:srgbClr val="FFFFFF"/>
                                      </p:to>
                                    </p:animClr>
                                    <p:set>
                                      <p:cBhvr>
                                        <p:cTn id="99" dur="500" fill="hold"/>
                                        <p:tgtEl>
                                          <p:spTgt spid="197">
                                            <p:txEl>
                                              <p:pRg st="0" end="0"/>
                                            </p:txEl>
                                          </p:spTgt>
                                        </p:tgtEl>
                                        <p:attrNameLst>
                                          <p:attrName>fill.type</p:attrName>
                                        </p:attrNameLst>
                                      </p:cBhvr>
                                      <p:to>
                                        <p:strVal val="solid"/>
                                      </p:to>
                                    </p:set>
                                    <p:set>
                                      <p:cBhvr>
                                        <p:cTn id="100" dur="500" fill="hold"/>
                                        <p:tgtEl>
                                          <p:spTgt spid="197">
                                            <p:txEl>
                                              <p:pRg st="0" end="0"/>
                                            </p:txEl>
                                          </p:spTgt>
                                        </p:tgtEl>
                                        <p:attrNameLst>
                                          <p:attrName>fill.on</p:attrName>
                                        </p:attrNameLst>
                                      </p:cBhvr>
                                      <p:to>
                                        <p:strVal val="true"/>
                                      </p:to>
                                    </p:set>
                                  </p:childTnLst>
                                </p:cTn>
                              </p:par>
                            </p:childTnLst>
                          </p:cTn>
                        </p:par>
                      </p:childTnLst>
                    </p:cTn>
                  </p:par>
                </p:childTnLst>
              </p:cTn>
              <p:nextCondLst>
                <p:cond evt="onClick" delay="0">
                  <p:tgtEl>
                    <p:spTgt spid="96"/>
                  </p:tgtEl>
                </p:cond>
              </p:nextCondLst>
            </p:seq>
          </p:childTnLst>
        </p:cTn>
      </p:par>
    </p:tnLst>
    <p:bldLst>
      <p:bldP spid="169" grpId="0"/>
      <p:bldP spid="174" grpId="0"/>
      <p:bldP spid="175" grpId="0"/>
      <p:bldP spid="17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9" name="Freeform 27"/>
          <p:cNvSpPr/>
          <p:nvPr/>
        </p:nvSpPr>
        <p:spPr>
          <a:xfrm>
            <a:off x="2866280" y="1821903"/>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4"/>
                </a:ext>
              </a:extLst>
            </a:blip>
            <a:stretch>
              <a:fillRect/>
            </a:stretch>
          </a:blipFill>
        </p:spPr>
      </p:sp>
      <p:sp>
        <p:nvSpPr>
          <p:cNvPr id="50" name="TextBox 79"/>
          <p:cNvSpPr txBox="1"/>
          <p:nvPr/>
        </p:nvSpPr>
        <p:spPr>
          <a:xfrm>
            <a:off x="3666314" y="1763696"/>
            <a:ext cx="25820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nhân</a:t>
            </a:r>
            <a:r>
              <a:rPr lang="en-US" sz="2400" dirty="0" smtClean="0">
                <a:solidFill>
                  <a:srgbClr val="272727"/>
                </a:solidFill>
                <a:latin typeface="Faustina Bold"/>
              </a:rPr>
              <a:t> </a:t>
            </a:r>
            <a:r>
              <a:rPr lang="en-US" sz="2400" dirty="0" err="1" smtClean="0">
                <a:solidFill>
                  <a:srgbClr val="272727"/>
                </a:solidFill>
                <a:latin typeface="Faustina Bold"/>
              </a:rPr>
              <a:t>viên</a:t>
            </a:r>
            <a:endParaRPr lang="en-US" sz="2400" dirty="0">
              <a:solidFill>
                <a:srgbClr val="272727"/>
              </a:solidFill>
              <a:latin typeface="Faustina Bold"/>
            </a:endParaRPr>
          </a:p>
        </p:txBody>
      </p:sp>
      <p:grpSp>
        <p:nvGrpSpPr>
          <p:cNvPr id="51" name="Group 50"/>
          <p:cNvGrpSpPr/>
          <p:nvPr/>
        </p:nvGrpSpPr>
        <p:grpSpPr>
          <a:xfrm>
            <a:off x="2866280" y="2459422"/>
            <a:ext cx="3077320" cy="594570"/>
            <a:chOff x="2866280" y="2552834"/>
            <a:chExt cx="3382120" cy="755511"/>
          </a:xfrm>
        </p:grpSpPr>
        <p:sp>
          <p:nvSpPr>
            <p:cNvPr id="52" name="Rectangle 51"/>
            <p:cNvSpPr/>
            <p:nvPr/>
          </p:nvSpPr>
          <p:spPr>
            <a:xfrm>
              <a:off x="2866280" y="2552834"/>
              <a:ext cx="3382120" cy="7555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a:solidFill>
                    <a:schemeClr val="bg1"/>
                  </a:solidFill>
                  <a:latin typeface="Faustina Bold"/>
                </a:rPr>
                <a:t>nhân</a:t>
              </a:r>
              <a:r>
                <a:rPr lang="en-US" sz="2000" dirty="0">
                  <a:solidFill>
                    <a:schemeClr val="bg1"/>
                  </a:solidFill>
                  <a:latin typeface="Faustina Bold"/>
                </a:rPr>
                <a:t> </a:t>
              </a:r>
              <a:r>
                <a:rPr lang="en-US" sz="2000" dirty="0" err="1">
                  <a:solidFill>
                    <a:schemeClr val="bg1"/>
                  </a:solidFill>
                  <a:latin typeface="Faustina Bold"/>
                </a:rPr>
                <a:t>viên</a:t>
              </a:r>
              <a:r>
                <a:rPr lang="en-US" sz="2000" dirty="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53" name="Picture 52"/>
            <p:cNvPicPr>
              <a:picLocks noChangeAspect="1"/>
            </p:cNvPicPr>
            <p:nvPr/>
          </p:nvPicPr>
          <p:blipFill>
            <a:blip r:embed="rId25" cstate="print">
              <a:biLevel thresh="50000"/>
              <a:extLst>
                <a:ext uri="{BEBA8EAE-BF5A-486C-A8C5-ECC9F3942E4B}">
                  <a14:imgProps xmlns:a14="http://schemas.microsoft.com/office/drawing/2010/main">
                    <a14:imgLayer r:embed="rId26">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029018" y="2746270"/>
              <a:ext cx="380917" cy="380917"/>
            </a:xfrm>
            <a:prstGeom prst="rect">
              <a:avLst/>
            </a:prstGeom>
          </p:spPr>
        </p:pic>
      </p:grpSp>
      <p:graphicFrame>
        <p:nvGraphicFramePr>
          <p:cNvPr id="54" name="Table 57"/>
          <p:cNvGraphicFramePr>
            <a:graphicFrameLocks noGrp="1"/>
          </p:cNvGraphicFramePr>
          <p:nvPr>
            <p:extLst>
              <p:ext uri="{D42A27DB-BD31-4B8C-83A1-F6EECF244321}">
                <p14:modId xmlns:p14="http://schemas.microsoft.com/office/powerpoint/2010/main" val="624069434"/>
              </p:ext>
            </p:extLst>
          </p:nvPr>
        </p:nvGraphicFramePr>
        <p:xfrm>
          <a:off x="2866279" y="3699553"/>
          <a:ext cx="10278009" cy="3980289"/>
        </p:xfrm>
        <a:graphic>
          <a:graphicData uri="http://schemas.openxmlformats.org/drawingml/2006/table">
            <a:tbl>
              <a:tblPr/>
              <a:tblGrid>
                <a:gridCol w="562719">
                  <a:extLst>
                    <a:ext uri="{9D8B030D-6E8A-4147-A177-3AD203B41FA5}">
                      <a16:colId xmlns:a16="http://schemas.microsoft.com/office/drawing/2014/main" val="1492936209"/>
                    </a:ext>
                  </a:extLst>
                </a:gridCol>
                <a:gridCol w="2286002">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4"/>
                    </a:ext>
                  </a:extLst>
                </a:gridCol>
                <a:gridCol w="1524000">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580478">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ID</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Họ</a:t>
                      </a:r>
                      <a:r>
                        <a:rPr lang="en-US" sz="1600" baseline="0" dirty="0" smtClean="0">
                          <a:solidFill>
                            <a:srgbClr val="FFFFFF"/>
                          </a:solidFill>
                          <a:latin typeface="Faustina Bold"/>
                        </a:rPr>
                        <a:t> </a:t>
                      </a:r>
                      <a:r>
                        <a:rPr lang="en-US" sz="1600" baseline="0" dirty="0" err="1" smtClean="0">
                          <a:solidFill>
                            <a:srgbClr val="FFFFFF"/>
                          </a:solidFill>
                          <a:latin typeface="Faustina Bold"/>
                        </a:rPr>
                        <a:t>và</a:t>
                      </a:r>
                      <a:r>
                        <a:rPr lang="en-US" sz="1600" baseline="0" dirty="0" smtClean="0">
                          <a:solidFill>
                            <a:srgbClr val="FFFFFF"/>
                          </a:solidFill>
                          <a:latin typeface="Faustina Bold"/>
                        </a:rPr>
                        <a:t> </a:t>
                      </a:r>
                      <a:r>
                        <a:rPr lang="en-US" sz="1600" baseline="0" dirty="0" err="1" smtClean="0">
                          <a:solidFill>
                            <a:srgbClr val="FFFFFF"/>
                          </a:solidFill>
                          <a:latin typeface="Faustina Bold"/>
                        </a:rPr>
                        <a:t>tên</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Email</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Số</a:t>
                      </a:r>
                      <a:r>
                        <a:rPr lang="en-US" sz="1600" baseline="0" dirty="0" smtClean="0">
                          <a:solidFill>
                            <a:srgbClr val="FFFFFF"/>
                          </a:solidFill>
                          <a:latin typeface="Faustina Bold"/>
                        </a:rPr>
                        <a:t> </a:t>
                      </a:r>
                      <a:r>
                        <a:rPr lang="en-US" sz="1600" baseline="0" dirty="0" err="1" smtClean="0">
                          <a:solidFill>
                            <a:srgbClr val="FFFFFF"/>
                          </a:solidFill>
                          <a:latin typeface="Faustina Bold"/>
                        </a:rPr>
                        <a:t>điện</a:t>
                      </a:r>
                      <a:r>
                        <a:rPr lang="en-US" sz="1600" baseline="0" dirty="0" smtClean="0">
                          <a:solidFill>
                            <a:srgbClr val="FFFFFF"/>
                          </a:solidFill>
                          <a:latin typeface="Faustina Bold"/>
                        </a:rPr>
                        <a:t> </a:t>
                      </a:r>
                      <a:r>
                        <a:rPr lang="en-US" sz="1600" baseline="0" dirty="0" err="1" smtClean="0">
                          <a:solidFill>
                            <a:srgbClr val="FFFFFF"/>
                          </a:solidFill>
                          <a:latin typeface="Faustina Bold"/>
                        </a:rPr>
                        <a:t>thoại</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Chức</a:t>
                      </a:r>
                      <a:r>
                        <a:rPr lang="en-US" sz="1600" kern="1200" baseline="0" dirty="0" smtClean="0">
                          <a:solidFill>
                            <a:srgbClr val="FFFFFF"/>
                          </a:solidFill>
                          <a:latin typeface="Faustina Bold"/>
                          <a:ea typeface="+mn-ea"/>
                          <a:cs typeface="+mn-cs"/>
                        </a:rPr>
                        <a:t> </a:t>
                      </a:r>
                      <a:r>
                        <a:rPr lang="en-US" sz="1600" kern="1200" baseline="0" dirty="0" err="1" smtClean="0">
                          <a:solidFill>
                            <a:srgbClr val="FFFFFF"/>
                          </a:solidFill>
                          <a:latin typeface="Faustina Bold"/>
                          <a:ea typeface="+mn-ea"/>
                          <a:cs typeface="+mn-cs"/>
                        </a:rPr>
                        <a:t>vụ</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8514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Stelle</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stelledatrashcake@gmail.com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0921583727</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Quản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lý</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989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Đinh</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Quốc</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Việt</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quocviet@gmail.com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0921378673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798992">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Phạm</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Trứng</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ts val="2373"/>
                        </a:lnSpc>
                        <a:spcBef>
                          <a:spcPts val="0"/>
                        </a:spcBef>
                        <a:spcAft>
                          <a:spcPts val="0"/>
                        </a:spcAft>
                        <a:buClrTx/>
                        <a:buSzTx/>
                        <a:buFontTx/>
                        <a:buNone/>
                        <a:tabLst/>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phamtrung.egg@gmail.com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0373466654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71050">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ntpa@gmail.com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0933423828</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bl>
          </a:graphicData>
        </a:graphic>
      </p:graphicFrame>
      <p:sp>
        <p:nvSpPr>
          <p:cNvPr id="55" name="TextBox 81"/>
          <p:cNvSpPr txBox="1"/>
          <p:nvPr/>
        </p:nvSpPr>
        <p:spPr>
          <a:xfrm>
            <a:off x="2866279" y="3138468"/>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nhân</a:t>
            </a:r>
            <a:r>
              <a:rPr lang="en-US" sz="2000" dirty="0" smtClean="0">
                <a:solidFill>
                  <a:srgbClr val="272727"/>
                </a:solidFill>
                <a:latin typeface="Faustina Bold"/>
              </a:rPr>
              <a:t> </a:t>
            </a:r>
            <a:r>
              <a:rPr lang="en-US" sz="2000" dirty="0" err="1" smtClean="0">
                <a:solidFill>
                  <a:srgbClr val="272727"/>
                </a:solidFill>
                <a:latin typeface="Faustina Bold"/>
              </a:rPr>
              <a:t>viên</a:t>
            </a:r>
            <a:endParaRPr lang="en-US" sz="2000" dirty="0">
              <a:solidFill>
                <a:srgbClr val="272727"/>
              </a:solidFill>
              <a:latin typeface="Faustina Bold"/>
            </a:endParaRPr>
          </a:p>
        </p:txBody>
      </p:sp>
      <p:sp>
        <p:nvSpPr>
          <p:cNvPr id="56" name="Freeform 40"/>
          <p:cNvSpPr/>
          <p:nvPr/>
        </p:nvSpPr>
        <p:spPr>
          <a:xfrm>
            <a:off x="11818322" y="7923867"/>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57" name="TextBox 41"/>
          <p:cNvSpPr txBox="1"/>
          <p:nvPr/>
        </p:nvSpPr>
        <p:spPr>
          <a:xfrm>
            <a:off x="11818323" y="7923867"/>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58" name="Freeform 40"/>
          <p:cNvSpPr/>
          <p:nvPr/>
        </p:nvSpPr>
        <p:spPr>
          <a:xfrm>
            <a:off x="11366944" y="7923867"/>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59" name="Rectangle 58"/>
          <p:cNvSpPr/>
          <p:nvPr/>
        </p:nvSpPr>
        <p:spPr>
          <a:xfrm>
            <a:off x="11439944" y="7944480"/>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60" name="Freeform 40">
            <a:hlinkClick r:id="rId27" action="ppaction://hlinksldjump"/>
          </p:cNvPr>
          <p:cNvSpPr/>
          <p:nvPr/>
        </p:nvSpPr>
        <p:spPr>
          <a:xfrm>
            <a:off x="9993355" y="7910848"/>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61" name="TextBox 41">
            <a:hlinkClick r:id="rId27" action="ppaction://hlinksldjump"/>
          </p:cNvPr>
          <p:cNvSpPr txBox="1"/>
          <p:nvPr/>
        </p:nvSpPr>
        <p:spPr>
          <a:xfrm>
            <a:off x="9993356" y="7918379"/>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62" name="Group 61"/>
          <p:cNvGrpSpPr/>
          <p:nvPr/>
        </p:nvGrpSpPr>
        <p:grpSpPr>
          <a:xfrm>
            <a:off x="12009776" y="4510873"/>
            <a:ext cx="943056" cy="472539"/>
            <a:chOff x="9067800" y="1283495"/>
            <a:chExt cx="943056" cy="472539"/>
          </a:xfrm>
        </p:grpSpPr>
        <p:sp>
          <p:nvSpPr>
            <p:cNvPr id="63" name="Rectangle 62"/>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65" name="Rectangle 64"/>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67" name="Group 66"/>
          <p:cNvGrpSpPr/>
          <p:nvPr/>
        </p:nvGrpSpPr>
        <p:grpSpPr>
          <a:xfrm>
            <a:off x="12009776" y="5370454"/>
            <a:ext cx="943056" cy="472539"/>
            <a:chOff x="9067800" y="1283495"/>
            <a:chExt cx="943056" cy="472539"/>
          </a:xfrm>
        </p:grpSpPr>
        <p:sp>
          <p:nvSpPr>
            <p:cNvPr id="68" name="Rectangle 67"/>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70" name="Rectangle 69"/>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72" name="Group 71"/>
          <p:cNvGrpSpPr/>
          <p:nvPr/>
        </p:nvGrpSpPr>
        <p:grpSpPr>
          <a:xfrm>
            <a:off x="12009776" y="6163767"/>
            <a:ext cx="943056" cy="472539"/>
            <a:chOff x="9067800" y="1283495"/>
            <a:chExt cx="943056" cy="472539"/>
          </a:xfrm>
        </p:grpSpPr>
        <p:sp>
          <p:nvSpPr>
            <p:cNvPr id="73" name="Rectangle 72"/>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75" name="Rectangle 74"/>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77" name="Group 76"/>
          <p:cNvGrpSpPr/>
          <p:nvPr/>
        </p:nvGrpSpPr>
        <p:grpSpPr>
          <a:xfrm>
            <a:off x="12009776" y="7023348"/>
            <a:ext cx="943056" cy="472539"/>
            <a:chOff x="9067800" y="1283495"/>
            <a:chExt cx="943056" cy="472539"/>
          </a:xfrm>
        </p:grpSpPr>
        <p:sp>
          <p:nvSpPr>
            <p:cNvPr id="78" name="Rectangle 77"/>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28" cstate="print">
              <a:lum bright="70000" contrast="-70000"/>
              <a:extLst>
                <a:ext uri="{BEBA8EAE-BF5A-486C-A8C5-ECC9F3942E4B}">
                  <a14:imgProps xmlns:a14="http://schemas.microsoft.com/office/drawing/2010/main">
                    <a14:imgLayer r:embed="rId29">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80" name="Rectangle 79"/>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a:blip r:embed="rId30" cstate="print">
              <a:biLevel thresh="25000"/>
              <a:extLst>
                <a:ext uri="{BEBA8EAE-BF5A-486C-A8C5-ECC9F3942E4B}">
                  <a14:imgProps xmlns:a14="http://schemas.microsoft.com/office/drawing/2010/main">
                    <a14:imgLayer r:embed="rId31">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82" name="Rectangle 81">
            <a:hlinkClick r:id="rId32" action="ppaction://hlinksldjump"/>
          </p:cNvPr>
          <p:cNvSpPr/>
          <p:nvPr/>
        </p:nvSpPr>
        <p:spPr>
          <a:xfrm>
            <a:off x="2739718" y="2357150"/>
            <a:ext cx="3356282" cy="781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2"/>
          <p:cNvGrpSpPr/>
          <p:nvPr/>
        </p:nvGrpSpPr>
        <p:grpSpPr>
          <a:xfrm>
            <a:off x="0" y="0"/>
            <a:ext cx="2560906" cy="10287000"/>
            <a:chOff x="0" y="0"/>
            <a:chExt cx="1053314" cy="2709333"/>
          </a:xfrm>
        </p:grpSpPr>
        <p:sp>
          <p:nvSpPr>
            <p:cNvPr id="84"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85"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86"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3" action="ppaction://hlinksldjump"/>
              </a:rPr>
              <a:t>Loại</a:t>
            </a:r>
            <a:r>
              <a:rPr lang="en-US" sz="1400" dirty="0" smtClean="0">
                <a:solidFill>
                  <a:schemeClr val="bg1">
                    <a:lumMod val="85000"/>
                  </a:schemeClr>
                </a:solidFill>
                <a:latin typeface="Faustina"/>
                <a:hlinkClick r:id="rId33" action="ppaction://hlinksldjump"/>
              </a:rPr>
              <a:t> </a:t>
            </a:r>
            <a:r>
              <a:rPr lang="en-US" sz="1400" dirty="0" err="1" smtClean="0">
                <a:solidFill>
                  <a:schemeClr val="bg1">
                    <a:lumMod val="85000"/>
                  </a:schemeClr>
                </a:solidFill>
                <a:latin typeface="Faustina"/>
                <a:hlinkClick r:id="rId33" action="ppaction://hlinksldjump"/>
              </a:rPr>
              <a:t>phòng</a:t>
            </a:r>
            <a:endParaRPr lang="en-US" sz="1400" dirty="0">
              <a:solidFill>
                <a:schemeClr val="bg1">
                  <a:lumMod val="85000"/>
                </a:schemeClr>
              </a:solidFill>
              <a:latin typeface="Faustina"/>
            </a:endParaRPr>
          </a:p>
        </p:txBody>
      </p:sp>
      <p:sp>
        <p:nvSpPr>
          <p:cNvPr id="87"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4" action="ppaction://hlinksldjump"/>
              </a:rPr>
              <a:t>Danh</a:t>
            </a:r>
            <a:r>
              <a:rPr lang="en-US" sz="1400" dirty="0" smtClean="0">
                <a:solidFill>
                  <a:schemeClr val="bg1">
                    <a:lumMod val="85000"/>
                  </a:schemeClr>
                </a:solidFill>
                <a:latin typeface="Faustina"/>
                <a:hlinkClick r:id="rId34" action="ppaction://hlinksldjump"/>
              </a:rPr>
              <a:t> </a:t>
            </a:r>
            <a:r>
              <a:rPr lang="en-US" sz="1400" dirty="0" err="1" smtClean="0">
                <a:solidFill>
                  <a:schemeClr val="bg1">
                    <a:lumMod val="85000"/>
                  </a:schemeClr>
                </a:solidFill>
                <a:latin typeface="Faustina"/>
                <a:hlinkClick r:id="rId34" action="ppaction://hlinksldjump"/>
              </a:rPr>
              <a:t>sách</a:t>
            </a:r>
            <a:r>
              <a:rPr lang="en-US" sz="1400" dirty="0" smtClean="0">
                <a:solidFill>
                  <a:schemeClr val="bg1">
                    <a:lumMod val="85000"/>
                  </a:schemeClr>
                </a:solidFill>
                <a:latin typeface="Faustina"/>
                <a:hlinkClick r:id="rId34" action="ppaction://hlinksldjump"/>
              </a:rPr>
              <a:t> </a:t>
            </a:r>
            <a:r>
              <a:rPr lang="en-US" sz="1400" dirty="0" err="1" smtClean="0">
                <a:solidFill>
                  <a:schemeClr val="bg1">
                    <a:lumMod val="85000"/>
                  </a:schemeClr>
                </a:solidFill>
                <a:latin typeface="Faustina"/>
                <a:hlinkClick r:id="rId34" action="ppaction://hlinksldjump"/>
              </a:rPr>
              <a:t>phòng</a:t>
            </a:r>
            <a:endParaRPr lang="en-US" sz="1400" dirty="0">
              <a:solidFill>
                <a:schemeClr val="bg1">
                  <a:lumMod val="85000"/>
                </a:schemeClr>
              </a:solidFill>
              <a:latin typeface="Faustina"/>
            </a:endParaRPr>
          </a:p>
        </p:txBody>
      </p:sp>
      <p:grpSp>
        <p:nvGrpSpPr>
          <p:cNvPr id="88" name="Group 5"/>
          <p:cNvGrpSpPr/>
          <p:nvPr/>
        </p:nvGrpSpPr>
        <p:grpSpPr>
          <a:xfrm>
            <a:off x="382780" y="1756034"/>
            <a:ext cx="563034" cy="601116"/>
            <a:chOff x="0" y="0"/>
            <a:chExt cx="1171795" cy="1171795"/>
          </a:xfrm>
        </p:grpSpPr>
        <p:grpSp>
          <p:nvGrpSpPr>
            <p:cNvPr id="89" name="Group 6"/>
            <p:cNvGrpSpPr/>
            <p:nvPr/>
          </p:nvGrpSpPr>
          <p:grpSpPr>
            <a:xfrm>
              <a:off x="0" y="0"/>
              <a:ext cx="1171795" cy="1171795"/>
              <a:chOff x="0" y="0"/>
              <a:chExt cx="812800" cy="812800"/>
            </a:xfrm>
          </p:grpSpPr>
          <p:sp>
            <p:nvSpPr>
              <p:cNvPr id="95"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96"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94"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97" name="Group 10"/>
          <p:cNvGrpSpPr/>
          <p:nvPr/>
        </p:nvGrpSpPr>
        <p:grpSpPr>
          <a:xfrm>
            <a:off x="6037" y="8917647"/>
            <a:ext cx="2554869" cy="1488579"/>
            <a:chOff x="0" y="0"/>
            <a:chExt cx="1053314" cy="443205"/>
          </a:xfrm>
        </p:grpSpPr>
        <p:sp>
          <p:nvSpPr>
            <p:cNvPr id="98"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99"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101"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5">
              <a:extLst>
                <a:ext uri="{96DAC541-7B7A-43D3-8B79-37D633B846F1}">
                  <asvg:svgBlip xmlns:asvg="http://schemas.microsoft.com/office/drawing/2016/SVG/main" xmlns="" r:embed="rId8"/>
                </a:ext>
              </a:extLst>
            </a:blip>
            <a:stretch>
              <a:fillRect/>
            </a:stretch>
          </a:blipFill>
        </p:spPr>
      </p:sp>
      <p:sp>
        <p:nvSpPr>
          <p:cNvPr id="102"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6">
              <a:extLst>
                <a:ext uri="{96DAC541-7B7A-43D3-8B79-37D633B846F1}">
                  <asvg:svgBlip xmlns:asvg="http://schemas.microsoft.com/office/drawing/2016/SVG/main" xmlns="" r:embed="rId10"/>
                </a:ext>
              </a:extLst>
            </a:blip>
            <a:stretch>
              <a:fillRect/>
            </a:stretch>
          </a:blipFill>
        </p:spPr>
      </p:sp>
      <p:sp>
        <p:nvSpPr>
          <p:cNvPr id="103"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7">
              <a:extLst>
                <a:ext uri="{96DAC541-7B7A-43D3-8B79-37D633B846F1}">
                  <asvg:svgBlip xmlns:asvg="http://schemas.microsoft.com/office/drawing/2016/SVG/main" xmlns="" r:embed="rId14"/>
                </a:ext>
              </a:extLst>
            </a:blip>
            <a:stretch>
              <a:fillRect/>
            </a:stretch>
          </a:blipFill>
        </p:spPr>
      </p:sp>
      <p:sp>
        <p:nvSpPr>
          <p:cNvPr id="104"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8">
              <a:extLst>
                <a:ext uri="{96DAC541-7B7A-43D3-8B79-37D633B846F1}">
                  <asvg:svgBlip xmlns:asvg="http://schemas.microsoft.com/office/drawing/2016/SVG/main" xmlns="" r:embed="rId18"/>
                </a:ext>
              </a:extLst>
            </a:blip>
            <a:stretch>
              <a:fillRect/>
            </a:stretch>
          </a:blipFill>
        </p:spPr>
      </p:sp>
      <p:sp>
        <p:nvSpPr>
          <p:cNvPr id="145"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46"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47"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9" action="ppaction://hlinksldjump"/>
              </a:rPr>
              <a:t>Trang</a:t>
            </a:r>
            <a:r>
              <a:rPr lang="en-US" sz="1600" dirty="0">
                <a:solidFill>
                  <a:srgbClr val="FFFFFF"/>
                </a:solidFill>
                <a:latin typeface="Faustina"/>
                <a:hlinkClick r:id="rId39" action="ppaction://hlinksldjump"/>
              </a:rPr>
              <a:t> </a:t>
            </a:r>
            <a:r>
              <a:rPr lang="en-US" sz="1600" dirty="0" err="1">
                <a:solidFill>
                  <a:srgbClr val="FFFFFF"/>
                </a:solidFill>
                <a:latin typeface="Faustina"/>
                <a:hlinkClick r:id="rId39" action="ppaction://hlinksldjump"/>
              </a:rPr>
              <a:t>chủ</a:t>
            </a:r>
            <a:endParaRPr lang="en-US" sz="1600" dirty="0">
              <a:solidFill>
                <a:srgbClr val="FFFFFF"/>
              </a:solidFill>
              <a:latin typeface="Faustina"/>
            </a:endParaRPr>
          </a:p>
        </p:txBody>
      </p:sp>
      <p:sp>
        <p:nvSpPr>
          <p:cNvPr id="148"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0" action="ppaction://hlinksldjump"/>
              </a:rPr>
              <a:t>Nhân</a:t>
            </a:r>
            <a:r>
              <a:rPr lang="en-US" sz="1600" dirty="0">
                <a:solidFill>
                  <a:srgbClr val="FFFFFF"/>
                </a:solidFill>
                <a:latin typeface="Faustina"/>
                <a:hlinkClick r:id="rId40" action="ppaction://hlinksldjump"/>
              </a:rPr>
              <a:t> </a:t>
            </a:r>
            <a:r>
              <a:rPr lang="en-US" sz="1600" dirty="0" err="1">
                <a:solidFill>
                  <a:srgbClr val="FFFFFF"/>
                </a:solidFill>
                <a:latin typeface="Faustina"/>
                <a:hlinkClick r:id="rId40" action="ppaction://hlinksldjump"/>
              </a:rPr>
              <a:t>viên</a:t>
            </a:r>
            <a:endParaRPr lang="en-US" sz="1600" dirty="0">
              <a:solidFill>
                <a:srgbClr val="FFFFFF"/>
              </a:solidFill>
              <a:latin typeface="Faustina"/>
            </a:endParaRPr>
          </a:p>
        </p:txBody>
      </p:sp>
      <p:sp>
        <p:nvSpPr>
          <p:cNvPr id="149" name="Rectangle 148"/>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3"/>
          <p:cNvSpPr/>
          <p:nvPr/>
        </p:nvSpPr>
        <p:spPr>
          <a:xfrm>
            <a:off x="-6927" y="4301883"/>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52"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1" action="ppaction://hlinksldjump"/>
              </a:rPr>
              <a:t>Dịch</a:t>
            </a:r>
            <a:r>
              <a:rPr lang="en-US" sz="1600" dirty="0">
                <a:solidFill>
                  <a:srgbClr val="FFFFFF"/>
                </a:solidFill>
                <a:latin typeface="Faustina"/>
                <a:hlinkClick r:id="rId41" action="ppaction://hlinksldjump"/>
              </a:rPr>
              <a:t> </a:t>
            </a:r>
            <a:r>
              <a:rPr lang="en-US" sz="1600" dirty="0" err="1">
                <a:solidFill>
                  <a:srgbClr val="FFFFFF"/>
                </a:solidFill>
                <a:latin typeface="Faustina"/>
                <a:hlinkClick r:id="rId41" action="ppaction://hlinksldjump"/>
              </a:rPr>
              <a:t>vụ</a:t>
            </a:r>
            <a:endParaRPr lang="en-US" sz="1600" dirty="0">
              <a:solidFill>
                <a:srgbClr val="FFFFFF"/>
              </a:solidFill>
              <a:latin typeface="Faustina"/>
            </a:endParaRPr>
          </a:p>
        </p:txBody>
      </p:sp>
      <p:sp>
        <p:nvSpPr>
          <p:cNvPr id="153"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42">
              <a:extLst>
                <a:ext uri="{96DAC541-7B7A-43D3-8B79-37D633B846F1}">
                  <asvg:svgBlip xmlns:asvg="http://schemas.microsoft.com/office/drawing/2016/SVG/main" xmlns="" r:embed="rId12"/>
                </a:ext>
              </a:extLst>
            </a:blip>
            <a:stretch>
              <a:fillRect/>
            </a:stretch>
          </a:blipFill>
        </p:spPr>
      </p:sp>
      <p:sp>
        <p:nvSpPr>
          <p:cNvPr id="154"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43">
              <a:extLst>
                <a:ext uri="{96DAC541-7B7A-43D3-8B79-37D633B846F1}">
                  <asvg:svgBlip xmlns:asvg="http://schemas.microsoft.com/office/drawing/2016/SVG/main" xmlns="" r:embed="rId16"/>
                </a:ext>
              </a:extLst>
            </a:blip>
            <a:stretch>
              <a:fillRect/>
            </a:stretch>
          </a:blipFill>
        </p:spPr>
      </p:sp>
      <p:sp>
        <p:nvSpPr>
          <p:cNvPr id="155"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4">
              <a:extLst>
                <a:ext uri="{96DAC541-7B7A-43D3-8B79-37D633B846F1}">
                  <asvg:svgBlip xmlns:asvg="http://schemas.microsoft.com/office/drawing/2016/SVG/main" xmlns="" r:embed="rId20"/>
                </a:ext>
              </a:extLst>
            </a:blip>
            <a:stretch>
              <a:fillRect/>
            </a:stretch>
          </a:blipFill>
        </p:spPr>
      </p:sp>
      <p:sp>
        <p:nvSpPr>
          <p:cNvPr id="156"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5">
              <a:alphaModFix amt="74000"/>
              <a:extLst>
                <a:ext uri="{96DAC541-7B7A-43D3-8B79-37D633B846F1}">
                  <asvg:svgBlip xmlns:asvg="http://schemas.microsoft.com/office/drawing/2016/SVG/main" xmlns="" r:embed="rId22"/>
                </a:ext>
              </a:extLst>
            </a:blip>
            <a:stretch>
              <a:fillRect/>
            </a:stretch>
          </a:blipFill>
        </p:spPr>
      </p:sp>
      <p:sp>
        <p:nvSpPr>
          <p:cNvPr id="157"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6" action="ppaction://hlinksldjump"/>
              </a:rPr>
              <a:t>Đặt</a:t>
            </a:r>
            <a:r>
              <a:rPr lang="en-US" sz="1600" dirty="0">
                <a:solidFill>
                  <a:srgbClr val="FFFFFF"/>
                </a:solidFill>
                <a:latin typeface="Faustina"/>
                <a:hlinkClick r:id="rId46" action="ppaction://hlinksldjump"/>
              </a:rPr>
              <a:t> </a:t>
            </a:r>
            <a:r>
              <a:rPr lang="en-US" sz="1600" dirty="0" err="1">
                <a:solidFill>
                  <a:srgbClr val="FFFFFF"/>
                </a:solidFill>
                <a:latin typeface="Faustina"/>
                <a:hlinkClick r:id="rId46" action="ppaction://hlinksldjump"/>
              </a:rPr>
              <a:t>phòng</a:t>
            </a:r>
            <a:endParaRPr lang="en-US" sz="1600" dirty="0">
              <a:solidFill>
                <a:srgbClr val="FFFFFF"/>
              </a:solidFill>
              <a:latin typeface="Faustina"/>
            </a:endParaRPr>
          </a:p>
        </p:txBody>
      </p:sp>
      <p:sp>
        <p:nvSpPr>
          <p:cNvPr id="158"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59"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7" action="ppaction://hlinksldjump"/>
              </a:rPr>
              <a:t>Phản</a:t>
            </a:r>
            <a:r>
              <a:rPr lang="en-US" sz="1600" dirty="0" smtClean="0">
                <a:solidFill>
                  <a:srgbClr val="FFFFFF"/>
                </a:solidFill>
                <a:latin typeface="Faustina"/>
                <a:hlinkClick r:id="rId47" action="ppaction://hlinksldjump"/>
              </a:rPr>
              <a:t> </a:t>
            </a:r>
            <a:r>
              <a:rPr lang="en-US" sz="1600" dirty="0" err="1" smtClean="0">
                <a:solidFill>
                  <a:srgbClr val="FFFFFF"/>
                </a:solidFill>
                <a:latin typeface="Faustina"/>
                <a:hlinkClick r:id="rId47" action="ppaction://hlinksldjump"/>
              </a:rPr>
              <a:t>hồi</a:t>
            </a:r>
            <a:endParaRPr lang="en-US" sz="1600" dirty="0">
              <a:solidFill>
                <a:srgbClr val="FFFFFF"/>
              </a:solidFill>
              <a:latin typeface="Faustina"/>
            </a:endParaRPr>
          </a:p>
        </p:txBody>
      </p:sp>
      <p:grpSp>
        <p:nvGrpSpPr>
          <p:cNvPr id="160" name="Group 159"/>
          <p:cNvGrpSpPr/>
          <p:nvPr/>
        </p:nvGrpSpPr>
        <p:grpSpPr>
          <a:xfrm>
            <a:off x="207264" y="9221567"/>
            <a:ext cx="2167619" cy="698007"/>
            <a:chOff x="10184914" y="7375837"/>
            <a:chExt cx="2167619" cy="698007"/>
          </a:xfrm>
        </p:grpSpPr>
        <p:sp>
          <p:nvSpPr>
            <p:cNvPr id="161" name="Freeform 13">
              <a:hlinkClick r:id="rId48" action="ppaction://hlinksldjump"/>
            </p:cNvPr>
            <p:cNvSpPr/>
            <p:nvPr/>
          </p:nvSpPr>
          <p:spPr>
            <a:xfrm rot="-10800000">
              <a:off x="12068297" y="7614182"/>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49">
                <a:extLst>
                  <a:ext uri="{96DAC541-7B7A-43D3-8B79-37D633B846F1}">
                    <asvg:svgBlip xmlns:asvg="http://schemas.microsoft.com/office/drawing/2016/SVG/main" xmlns="" r:embed="rId6"/>
                  </a:ext>
                </a:extLst>
              </a:blip>
              <a:stretch>
                <a:fillRect/>
              </a:stretch>
            </a:blipFill>
          </p:spPr>
        </p:sp>
        <p:sp>
          <p:nvSpPr>
            <p:cNvPr id="162" name="TextBox 77"/>
            <p:cNvSpPr txBox="1"/>
            <p:nvPr/>
          </p:nvSpPr>
          <p:spPr>
            <a:xfrm>
              <a:off x="10925916" y="7375837"/>
              <a:ext cx="1328374" cy="326243"/>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Trứng</a:t>
              </a:r>
              <a:endParaRPr lang="en-US" dirty="0">
                <a:solidFill>
                  <a:srgbClr val="FFFFFF"/>
                </a:solidFill>
                <a:latin typeface="Faustina Bold"/>
              </a:endParaRPr>
            </a:p>
          </p:txBody>
        </p:sp>
        <p:sp>
          <p:nvSpPr>
            <p:cNvPr id="163" name="TextBox 78"/>
            <p:cNvSpPr txBox="1"/>
            <p:nvPr/>
          </p:nvSpPr>
          <p:spPr>
            <a:xfrm>
              <a:off x="10901874" y="7683677"/>
              <a:ext cx="1328374" cy="267958"/>
            </a:xfrm>
            <a:prstGeom prst="rect">
              <a:avLst/>
            </a:prstGeom>
          </p:spPr>
          <p:txBody>
            <a:bodyPr wrap="square" lIns="0" tIns="0" rIns="0" bIns="0" rtlCol="0" anchor="t">
              <a:spAutoFit/>
            </a:bodyPr>
            <a:lstStyle/>
            <a:p>
              <a:pPr>
                <a:lnSpc>
                  <a:spcPts val="2426"/>
                </a:lnSpc>
                <a:spcBef>
                  <a:spcPct val="0"/>
                </a:spcBef>
              </a:pPr>
              <a:r>
                <a:rPr lang="en-US" sz="1400" dirty="0" err="1" smtClean="0">
                  <a:solidFill>
                    <a:srgbClr val="FFFFFF"/>
                  </a:solidFill>
                  <a:latin typeface="Faustina"/>
                </a:rPr>
                <a:t>Nhân</a:t>
              </a:r>
              <a:r>
                <a:rPr lang="en-US" sz="1400" dirty="0" smtClean="0">
                  <a:solidFill>
                    <a:srgbClr val="FFFFFF"/>
                  </a:solidFill>
                  <a:latin typeface="Faustina"/>
                </a:rPr>
                <a:t> </a:t>
              </a:r>
              <a:r>
                <a:rPr lang="en-US" sz="1400" dirty="0" err="1" smtClean="0">
                  <a:solidFill>
                    <a:srgbClr val="FFFFFF"/>
                  </a:solidFill>
                  <a:latin typeface="Faustina"/>
                </a:rPr>
                <a:t>viên</a:t>
              </a:r>
              <a:endParaRPr lang="en-US" sz="1400" dirty="0">
                <a:solidFill>
                  <a:srgbClr val="FFFFFF"/>
                </a:solidFill>
                <a:latin typeface="Faustina"/>
              </a:endParaRPr>
            </a:p>
          </p:txBody>
        </p:sp>
        <p:sp>
          <p:nvSpPr>
            <p:cNvPr id="164" name="Oval 163"/>
            <p:cNvSpPr/>
            <p:nvPr/>
          </p:nvSpPr>
          <p:spPr>
            <a:xfrm>
              <a:off x="10184914" y="7450935"/>
              <a:ext cx="625775" cy="6229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0288037" y="7552627"/>
              <a:ext cx="419527" cy="419527"/>
            </a:xfrm>
            <a:prstGeom prst="rect">
              <a:avLst/>
            </a:prstGeom>
          </p:spPr>
        </p:pic>
      </p:grpSp>
      <p:sp>
        <p:nvSpPr>
          <p:cNvPr id="2" name="Rectangle 1">
            <a:hlinkClick r:id="rId32" action="ppaction://hlinksldjump"/>
          </p:cNvPr>
          <p:cNvSpPr/>
          <p:nvPr/>
        </p:nvSpPr>
        <p:spPr>
          <a:xfrm>
            <a:off x="11799456" y="4381500"/>
            <a:ext cx="1325965" cy="3298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742084"/>
      </p:ext>
    </p:extLst>
  </p:cSld>
  <p:clrMapOvr>
    <a:masterClrMapping/>
  </p:clrMapOvr>
  <mc:AlternateContent xmlns:mc="http://schemas.openxmlformats.org/markup-compatibility/2006">
    <mc:Choice xmlns:p14="http://schemas.microsoft.com/office/powerpoint/2010/main" Requires="p14">
      <p:transition p14:dur="100" advTm="1684">
        <p:cut/>
      </p:transition>
    </mc:Choice>
    <mc:Fallback>
      <p:transition advTm="1684">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4"/>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60494E-6 L -2.77778E-6 0.00015 C 0.00023 0.00339 0.00093 0.00679 0.00093 0.01018 C 0.00093 0.02778 -2.77778E-6 0.04521 -2.77778E-6 0.06281 " pathEditMode="relative" rAng="0" ptsTypes="AAAA">
                                      <p:cBhvr>
                                        <p:cTn id="6" dur="2000" fill="hold"/>
                                        <p:tgtEl>
                                          <p:spTgt spid="153"/>
                                        </p:tgtEl>
                                        <p:attrNameLst>
                                          <p:attrName>ppt_x</p:attrName>
                                          <p:attrName>ppt_y</p:attrName>
                                        </p:attrNameLst>
                                      </p:cBhvr>
                                      <p:rCtr x="46" y="3133"/>
                                    </p:animMotion>
                                  </p:childTnLst>
                                </p:cTn>
                              </p:par>
                              <p:par>
                                <p:cTn id="7" presetID="0" presetClass="path" presetSubtype="0" accel="50000" decel="50000" fill="hold" nodeType="withEffect">
                                  <p:stCondLst>
                                    <p:cond delay="0"/>
                                  </p:stCondLst>
                                  <p:childTnLst>
                                    <p:animMotion origin="layout" path="M 1.85185E-6 -2.83951E-6 L 1.85185E-6 0.00016 C 0.00023 0.0034 0.00092 0.00679 0.00092 0.01019 C 0.00092 0.02778 1.85185E-6 0.04522 1.85185E-6 0.06281 " pathEditMode="relative" rAng="0" ptsTypes="AAAA">
                                      <p:cBhvr>
                                        <p:cTn id="8" dur="2000" fill="hold"/>
                                        <p:tgtEl>
                                          <p:spTgt spid="154"/>
                                        </p:tgtEl>
                                        <p:attrNameLst>
                                          <p:attrName>ppt_x</p:attrName>
                                          <p:attrName>ppt_y</p:attrName>
                                        </p:attrNameLst>
                                      </p:cBhvr>
                                      <p:rCtr x="46" y="3133"/>
                                    </p:animMotion>
                                  </p:childTnLst>
                                </p:cTn>
                              </p:par>
                              <p:par>
                                <p:cTn id="9" presetID="0" presetClass="path" presetSubtype="0" accel="50000" decel="50000" fill="hold" nodeType="withEffect">
                                  <p:stCondLst>
                                    <p:cond delay="0"/>
                                  </p:stCondLst>
                                  <p:childTnLst>
                                    <p:animMotion origin="layout" path="M -3.88889E-6 3.08642E-6 L -3.88889E-6 0.00015 C 0.00024 0.00339 0.00093 0.00679 0.00093 0.01018 C 0.00093 0.02777 -3.88889E-6 0.04521 -3.88889E-6 0.06281 " pathEditMode="relative" rAng="0" ptsTypes="AAAA">
                                      <p:cBhvr>
                                        <p:cTn id="10" dur="2000" fill="hold"/>
                                        <p:tgtEl>
                                          <p:spTgt spid="155"/>
                                        </p:tgtEl>
                                        <p:attrNameLst>
                                          <p:attrName>ppt_x</p:attrName>
                                          <p:attrName>ppt_y</p:attrName>
                                        </p:attrNameLst>
                                      </p:cBhvr>
                                      <p:rCtr x="46" y="3133"/>
                                    </p:animMotion>
                                  </p:childTnLst>
                                </p:cTn>
                              </p:par>
                              <p:par>
                                <p:cTn id="11" presetID="0" presetClass="path" presetSubtype="0" accel="50000" decel="50000" fill="hold" nodeType="withEffect">
                                  <p:stCondLst>
                                    <p:cond delay="0"/>
                                  </p:stCondLst>
                                  <p:childTnLst>
                                    <p:animMotion origin="layout" path="M 4.25926E-6 4.93827E-7 L 4.25926E-6 0.00015 C 0.00023 0.00339 0.00092 0.00679 0.00092 0.01018 C 0.00092 0.02778 4.25926E-6 0.04522 4.25926E-6 0.06281 " pathEditMode="relative" rAng="0" ptsTypes="AAAA">
                                      <p:cBhvr>
                                        <p:cTn id="12" dur="2000" fill="hold"/>
                                        <p:tgtEl>
                                          <p:spTgt spid="156"/>
                                        </p:tgtEl>
                                        <p:attrNameLst>
                                          <p:attrName>ppt_x</p:attrName>
                                          <p:attrName>ppt_y</p:attrName>
                                        </p:attrNameLst>
                                      </p:cBhvr>
                                      <p:rCtr x="46" y="3133"/>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152"/>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57"/>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3.51852E-6 4.93827E-7 L 3.51852E-6 0.00015 C 0.00023 0.00339 0.00092 0.00679 0.00092 0.01018 C 0.00092 0.02778 3.51852E-6 0.04522 3.51852E-6 0.06281 " pathEditMode="relative" rAng="0" ptsTypes="AAAA">
                                      <p:cBhvr>
                                        <p:cTn id="18" dur="2000" fill="hold"/>
                                        <p:tgtEl>
                                          <p:spTgt spid="158"/>
                                        </p:tgtEl>
                                        <p:attrNameLst>
                                          <p:attrName>ppt_x</p:attrName>
                                          <p:attrName>ppt_y</p:attrName>
                                        </p:attrNameLst>
                                      </p:cBhvr>
                                      <p:rCtr x="46" y="3133"/>
                                    </p:animMotion>
                                  </p:childTnLst>
                                </p:cTn>
                              </p:par>
                              <p:par>
                                <p:cTn id="19" presetID="0" presetClass="path" presetSubtype="0" accel="50000" decel="50000" fill="hold" grpId="0" nodeType="withEffect">
                                  <p:stCondLst>
                                    <p:cond delay="0"/>
                                  </p:stCondLst>
                                  <p:childTnLst>
                                    <p:animMotion origin="layout" path="M 3.7037E-6 -4.07407E-6 L 3.7037E-6 0.00016 C 0.00023 0.0034 0.00092 0.00679 0.00092 0.01019 C 0.00092 0.02778 3.7037E-6 0.04522 3.7037E-6 0.06281 " pathEditMode="relative" rAng="0" ptsTypes="AAAA">
                                      <p:cBhvr>
                                        <p:cTn id="20" dur="2000" fill="hold"/>
                                        <p:tgtEl>
                                          <p:spTgt spid="159"/>
                                        </p:tgtEl>
                                        <p:attrNameLst>
                                          <p:attrName>ppt_x</p:attrName>
                                          <p:attrName>ppt_y</p:attrName>
                                        </p:attrNameLst>
                                      </p:cBhvr>
                                      <p:rCtr x="46" y="3133"/>
                                    </p:animMotion>
                                  </p:childTnLst>
                                </p:cTn>
                              </p:par>
                              <p:par>
                                <p:cTn id="21" presetID="0" presetClass="path" presetSubtype="0" accel="50000" decel="50000" fill="hold" nodeType="withEffect">
                                  <p:stCondLst>
                                    <p:cond delay="0"/>
                                  </p:stCondLst>
                                  <p:childTnLst>
                                    <p:animMotion origin="layout" path="M -4.07407E-6 3.7037E-7 L -4.07407E-6 0.00015 C -0.00034 0.00401 -0.00057 0.00802 -0.00104 0.01204 C -0.00127 0.01343 -0.00185 0.01466 -0.00208 0.01605 C -0.0037 0.02685 -0.00243 0.02361 -0.00405 0.03364 C -0.00428 0.03503 -0.00486 0.03627 -0.00509 0.03765 C -0.00555 0.04028 -0.00567 0.04306 -0.00601 0.04568 C -0.00625 0.04707 -0.00682 0.0483 -0.00706 0.04969 C -0.00914 0.05941 -0.00706 0.05077 -0.00902 0.06188 C -0.00937 0.06327 -0.00983 0.06451 -0.01007 0.06589 C -0.01076 0.06944 -0.01203 0.0767 -0.01203 0.07685 C -0.01088 0.09028 -0.01192 0.08395 -0.00902 0.09552 C -0.00879 0.09676 -0.00868 0.0983 -0.0081 0.09954 C -0.0074 0.10093 -0.00659 0.10201 -0.00601 0.10355 C -0.0052 0.10617 -0.00474 0.10895 -0.00405 0.11157 L -0.00208 0.11975 C -0.00208 0.11991 -4.07407E-6 0.12778 -4.07407E-6 0.12793 L -4.07407E-6 0.13997 " pathEditMode="relative" rAng="0" ptsTypes="AAAAAAAAAAAAAAAAAA">
                                      <p:cBhvr>
                                        <p:cTn id="22" dur="2000" fill="hold"/>
                                        <p:tgtEl>
                                          <p:spTgt spid="151"/>
                                        </p:tgtEl>
                                        <p:attrNameLst>
                                          <p:attrName>ppt_x</p:attrName>
                                          <p:attrName>ppt_y</p:attrName>
                                        </p:attrNameLst>
                                      </p:cBhvr>
                                      <p:rCtr x="-602" y="6991"/>
                                    </p:animMotion>
                                  </p:childTnLst>
                                </p:cTn>
                              </p:par>
                            </p:childTnLst>
                          </p:cTn>
                        </p:par>
                      </p:childTnLst>
                    </p:cTn>
                  </p:par>
                </p:childTnLst>
              </p:cTn>
              <p:nextCondLst>
                <p:cond evt="onClick" delay="0">
                  <p:tgtEl>
                    <p:spTgt spid="104"/>
                  </p:tgtEl>
                </p:cond>
              </p:nextCondLst>
            </p:seq>
          </p:childTnLst>
        </p:cTn>
      </p:par>
    </p:tnLst>
    <p:bldLst>
      <p:bldP spid="152" grpId="0"/>
      <p:bldP spid="157" grpId="0"/>
      <p:bldP spid="158" grpId="0"/>
      <p:bldP spid="15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6" name="Freeform 27"/>
          <p:cNvSpPr/>
          <p:nvPr/>
        </p:nvSpPr>
        <p:spPr>
          <a:xfrm>
            <a:off x="2938295" y="1878516"/>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sp>
        <p:nvSpPr>
          <p:cNvPr id="37" name="TextBox 79"/>
          <p:cNvSpPr txBox="1"/>
          <p:nvPr/>
        </p:nvSpPr>
        <p:spPr>
          <a:xfrm>
            <a:off x="3810214" y="1794973"/>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a:solidFill>
                  <a:srgbClr val="272727"/>
                </a:solidFill>
                <a:latin typeface="Faustina Bold"/>
              </a:rPr>
              <a:t>P</a:t>
            </a:r>
            <a:r>
              <a:rPr lang="en-US" sz="2400" dirty="0" err="1" smtClean="0">
                <a:solidFill>
                  <a:srgbClr val="272727"/>
                </a:solidFill>
                <a:latin typeface="Faustina Bold"/>
              </a:rPr>
              <a:t>hòng</a:t>
            </a:r>
            <a:endParaRPr lang="en-US" sz="2400" dirty="0">
              <a:solidFill>
                <a:srgbClr val="272727"/>
              </a:solidFill>
              <a:latin typeface="Faustina Bold"/>
            </a:endParaRPr>
          </a:p>
        </p:txBody>
      </p:sp>
      <p:grpSp>
        <p:nvGrpSpPr>
          <p:cNvPr id="38" name="Group 37"/>
          <p:cNvGrpSpPr/>
          <p:nvPr/>
        </p:nvGrpSpPr>
        <p:grpSpPr>
          <a:xfrm>
            <a:off x="2938295" y="2483204"/>
            <a:ext cx="3077320" cy="594570"/>
            <a:chOff x="2866280" y="2459422"/>
            <a:chExt cx="3077320" cy="594570"/>
          </a:xfrm>
        </p:grpSpPr>
        <p:sp>
          <p:nvSpPr>
            <p:cNvPr id="39" name="Rectangle 38">
              <a:hlinkClick r:id="rId2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loại</a:t>
              </a:r>
              <a:r>
                <a:rPr lang="en-US" sz="2000" dirty="0" smtClean="0">
                  <a:solidFill>
                    <a:schemeClr val="bg1"/>
                  </a:solidFill>
                  <a:latin typeface="Faustina Bold"/>
                </a:rPr>
                <a:t> </a:t>
              </a:r>
              <a:r>
                <a:rPr lang="en-US" sz="2000" dirty="0" err="1" smtClean="0">
                  <a:solidFill>
                    <a:schemeClr val="bg1"/>
                  </a:solidFill>
                  <a:latin typeface="Faustina Bold"/>
                </a:rPr>
                <a:t>phòng</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40" name="Picture 39"/>
            <p:cNvPicPr>
              <a:picLocks noChangeAspect="1"/>
            </p:cNvPicPr>
            <p:nvPr/>
          </p:nvPicPr>
          <p:blipFill>
            <a:blip r:embed="rId25" cstate="print">
              <a:lum bright="70000" contrast="-70000"/>
              <a:extLst>
                <a:ext uri="{BEBA8EAE-BF5A-486C-A8C5-ECC9F3942E4B}">
                  <a14:imgProps xmlns:a14="http://schemas.microsoft.com/office/drawing/2010/main">
                    <a14:imgLayer r:embed="rId2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36456" y="2581249"/>
              <a:ext cx="360579" cy="360579"/>
            </a:xfrm>
            <a:prstGeom prst="rect">
              <a:avLst/>
            </a:prstGeom>
          </p:spPr>
        </p:pic>
      </p:grpSp>
      <p:graphicFrame>
        <p:nvGraphicFramePr>
          <p:cNvPr id="41" name="Table 57"/>
          <p:cNvGraphicFramePr>
            <a:graphicFrameLocks noGrp="1"/>
          </p:cNvGraphicFramePr>
          <p:nvPr>
            <p:extLst>
              <p:ext uri="{D42A27DB-BD31-4B8C-83A1-F6EECF244321}">
                <p14:modId xmlns:p14="http://schemas.microsoft.com/office/powerpoint/2010/main" val="4009711919"/>
              </p:ext>
            </p:extLst>
          </p:nvPr>
        </p:nvGraphicFramePr>
        <p:xfrm>
          <a:off x="2967603" y="3757271"/>
          <a:ext cx="10269109" cy="3707136"/>
        </p:xfrm>
        <a:graphic>
          <a:graphicData uri="http://schemas.openxmlformats.org/drawingml/2006/table">
            <a:tbl>
              <a:tblPr/>
              <a:tblGrid>
                <a:gridCol w="685812">
                  <a:extLst>
                    <a:ext uri="{9D8B030D-6E8A-4147-A177-3AD203B41FA5}">
                      <a16:colId xmlns:a16="http://schemas.microsoft.com/office/drawing/2014/main" val="1492936209"/>
                    </a:ext>
                  </a:extLst>
                </a:gridCol>
                <a:gridCol w="1828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4"/>
                    </a:ext>
                  </a:extLst>
                </a:gridCol>
                <a:gridCol w="3678009">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580478">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Loại</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Số</a:t>
                      </a:r>
                      <a:r>
                        <a:rPr lang="en-US" sz="1600" baseline="0" dirty="0" smtClean="0">
                          <a:solidFill>
                            <a:srgbClr val="FFFFFF"/>
                          </a:solidFill>
                          <a:latin typeface="Faustina Bold"/>
                        </a:rPr>
                        <a:t> </a:t>
                      </a:r>
                      <a:r>
                        <a:rPr lang="en-US" sz="1600" baseline="0" dirty="0" err="1" smtClean="0">
                          <a:solidFill>
                            <a:srgbClr val="FFFFFF"/>
                          </a:solidFill>
                          <a:latin typeface="Faustina Bold"/>
                        </a:rPr>
                        <a:t>lượng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Thông</a:t>
                      </a:r>
                      <a:r>
                        <a:rPr lang="en-US" sz="1600" kern="1200" baseline="0" dirty="0" smtClean="0">
                          <a:solidFill>
                            <a:srgbClr val="FFFFFF"/>
                          </a:solidFill>
                          <a:latin typeface="Faustina Bold"/>
                          <a:ea typeface="+mn-ea"/>
                          <a:cs typeface="+mn-cs"/>
                        </a:rPr>
                        <a:t> tin</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8514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 Deluxe là biểu tượng của sự sang trọng và thoải mái trong lưu trú, mang đến cho khách hàng trải nghiệm nghỉ dưỡng đẳng cấp. Với nội thất và </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9899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Superior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8</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 Superior là một loại phòng nghỉ cao cấp tại AVIP LUXURY, với diện tích lớn, nội thất và thiết bị hiện đại, dịch vụ phục vụ cao cấp, tầm nhìn đẹp</a:t>
                      </a: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v.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bl>
          </a:graphicData>
        </a:graphic>
      </p:graphicFrame>
      <p:sp>
        <p:nvSpPr>
          <p:cNvPr id="42"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loại</a:t>
            </a:r>
            <a:r>
              <a:rPr lang="en-US" sz="2000" dirty="0" smtClean="0">
                <a:solidFill>
                  <a:srgbClr val="272727"/>
                </a:solidFill>
                <a:latin typeface="Faustina Bold"/>
              </a:rPr>
              <a:t> </a:t>
            </a:r>
            <a:r>
              <a:rPr lang="en-US" sz="2000" dirty="0" err="1" smtClean="0">
                <a:solidFill>
                  <a:srgbClr val="272727"/>
                </a:solidFill>
                <a:latin typeface="Faustina Bold"/>
              </a:rPr>
              <a:t>phòng</a:t>
            </a:r>
            <a:endParaRPr lang="en-US" sz="2000" dirty="0">
              <a:solidFill>
                <a:srgbClr val="272727"/>
              </a:solidFill>
              <a:latin typeface="Faustina Bold"/>
            </a:endParaRPr>
          </a:p>
        </p:txBody>
      </p:sp>
      <p:grpSp>
        <p:nvGrpSpPr>
          <p:cNvPr id="43" name="Group 42"/>
          <p:cNvGrpSpPr/>
          <p:nvPr/>
        </p:nvGrpSpPr>
        <p:grpSpPr>
          <a:xfrm>
            <a:off x="12111100" y="4568591"/>
            <a:ext cx="943056" cy="472539"/>
            <a:chOff x="9067800" y="1283495"/>
            <a:chExt cx="943056" cy="472539"/>
          </a:xfrm>
        </p:grpSpPr>
        <p:sp>
          <p:nvSpPr>
            <p:cNvPr id="44" name="Rectangle 43"/>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27" cstate="print">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46" name="Rectangle 45"/>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29" cstate="print">
              <a:biLevel thresh="25000"/>
              <a:extLst>
                <a:ext uri="{BEBA8EAE-BF5A-486C-A8C5-ECC9F3942E4B}">
                  <a14:imgProps xmlns:a14="http://schemas.microsoft.com/office/drawing/2010/main">
                    <a14:imgLayer r:embed="rId3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48" name="Group 47"/>
          <p:cNvGrpSpPr/>
          <p:nvPr/>
        </p:nvGrpSpPr>
        <p:grpSpPr>
          <a:xfrm>
            <a:off x="12111100" y="6143364"/>
            <a:ext cx="943056" cy="472539"/>
            <a:chOff x="9067800" y="1283495"/>
            <a:chExt cx="943056" cy="472539"/>
          </a:xfrm>
        </p:grpSpPr>
        <p:sp>
          <p:nvSpPr>
            <p:cNvPr id="83" name="Rectangle 82"/>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p:cNvPicPr>
              <a:picLocks noChangeAspect="1"/>
            </p:cNvPicPr>
            <p:nvPr/>
          </p:nvPicPr>
          <p:blipFill>
            <a:blip r:embed="rId27" cstate="print">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85" name="Rectangle 84"/>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a:blip r:embed="rId29" cstate="print">
              <a:biLevel thresh="25000"/>
              <a:extLst>
                <a:ext uri="{BEBA8EAE-BF5A-486C-A8C5-ECC9F3942E4B}">
                  <a14:imgProps xmlns:a14="http://schemas.microsoft.com/office/drawing/2010/main">
                    <a14:imgLayer r:embed="rId3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87" name="Freeform 40"/>
          <p:cNvSpPr/>
          <p:nvPr/>
        </p:nvSpPr>
        <p:spPr>
          <a:xfrm>
            <a:off x="11892665" y="7800246"/>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88" name="TextBox 41"/>
          <p:cNvSpPr txBox="1"/>
          <p:nvPr/>
        </p:nvSpPr>
        <p:spPr>
          <a:xfrm>
            <a:off x="11892666" y="7800246"/>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89" name="Freeform 40"/>
          <p:cNvSpPr/>
          <p:nvPr/>
        </p:nvSpPr>
        <p:spPr>
          <a:xfrm>
            <a:off x="11441287" y="7800246"/>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90" name="Rectangle 89"/>
          <p:cNvSpPr/>
          <p:nvPr/>
        </p:nvSpPr>
        <p:spPr>
          <a:xfrm>
            <a:off x="11514287" y="7820859"/>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91" name="Freeform 40">
            <a:hlinkClick r:id="rId31" action="ppaction://hlinksldjump"/>
          </p:cNvPr>
          <p:cNvSpPr/>
          <p:nvPr/>
        </p:nvSpPr>
        <p:spPr>
          <a:xfrm>
            <a:off x="10067698" y="7787227"/>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92" name="TextBox 41">
            <a:hlinkClick r:id="rId31" action="ppaction://hlinksldjump"/>
          </p:cNvPr>
          <p:cNvSpPr txBox="1"/>
          <p:nvPr/>
        </p:nvSpPr>
        <p:spPr>
          <a:xfrm>
            <a:off x="10067699" y="7794758"/>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93" name="Group 2"/>
          <p:cNvGrpSpPr/>
          <p:nvPr/>
        </p:nvGrpSpPr>
        <p:grpSpPr>
          <a:xfrm>
            <a:off x="0" y="0"/>
            <a:ext cx="2560906" cy="10287000"/>
            <a:chOff x="0" y="0"/>
            <a:chExt cx="1053314" cy="2709333"/>
          </a:xfrm>
        </p:grpSpPr>
        <p:sp>
          <p:nvSpPr>
            <p:cNvPr id="94"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95"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96"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2" action="ppaction://hlinksldjump"/>
              </a:rPr>
              <a:t>Loại</a:t>
            </a:r>
            <a:r>
              <a:rPr lang="en-US" sz="1400" dirty="0" smtClean="0">
                <a:solidFill>
                  <a:schemeClr val="bg1">
                    <a:lumMod val="85000"/>
                  </a:schemeClr>
                </a:solidFill>
                <a:latin typeface="Faustina"/>
                <a:hlinkClick r:id="rId32" action="ppaction://hlinksldjump"/>
              </a:rPr>
              <a:t> </a:t>
            </a:r>
            <a:r>
              <a:rPr lang="en-US" sz="1400" dirty="0" err="1" smtClean="0">
                <a:solidFill>
                  <a:schemeClr val="bg1">
                    <a:lumMod val="85000"/>
                  </a:schemeClr>
                </a:solidFill>
                <a:latin typeface="Faustina"/>
                <a:hlinkClick r:id="rId32" action="ppaction://hlinksldjump"/>
              </a:rPr>
              <a:t>phòng</a:t>
            </a:r>
            <a:endParaRPr lang="en-US" sz="1400" dirty="0">
              <a:solidFill>
                <a:schemeClr val="bg1">
                  <a:lumMod val="85000"/>
                </a:schemeClr>
              </a:solidFill>
              <a:latin typeface="Faustina"/>
            </a:endParaRPr>
          </a:p>
        </p:txBody>
      </p:sp>
      <p:sp>
        <p:nvSpPr>
          <p:cNvPr id="97"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3" action="ppaction://hlinksldjump"/>
              </a:rPr>
              <a:t>Danh</a:t>
            </a:r>
            <a:r>
              <a:rPr lang="en-US" sz="1400" dirty="0" smtClean="0">
                <a:solidFill>
                  <a:schemeClr val="bg1">
                    <a:lumMod val="85000"/>
                  </a:schemeClr>
                </a:solidFill>
                <a:latin typeface="Faustina"/>
                <a:hlinkClick r:id="rId33" action="ppaction://hlinksldjump"/>
              </a:rPr>
              <a:t> </a:t>
            </a:r>
            <a:r>
              <a:rPr lang="en-US" sz="1400" dirty="0" err="1" smtClean="0">
                <a:solidFill>
                  <a:schemeClr val="bg1">
                    <a:lumMod val="85000"/>
                  </a:schemeClr>
                </a:solidFill>
                <a:latin typeface="Faustina"/>
                <a:hlinkClick r:id="rId33" action="ppaction://hlinksldjump"/>
              </a:rPr>
              <a:t>sách</a:t>
            </a:r>
            <a:r>
              <a:rPr lang="en-US" sz="1400" dirty="0" smtClean="0">
                <a:solidFill>
                  <a:schemeClr val="bg1">
                    <a:lumMod val="85000"/>
                  </a:schemeClr>
                </a:solidFill>
                <a:latin typeface="Faustina"/>
                <a:hlinkClick r:id="rId33" action="ppaction://hlinksldjump"/>
              </a:rPr>
              <a:t> </a:t>
            </a:r>
            <a:r>
              <a:rPr lang="en-US" sz="1400" dirty="0" err="1" smtClean="0">
                <a:solidFill>
                  <a:schemeClr val="bg1">
                    <a:lumMod val="85000"/>
                  </a:schemeClr>
                </a:solidFill>
                <a:latin typeface="Faustina"/>
                <a:hlinkClick r:id="rId33" action="ppaction://hlinksldjump"/>
              </a:rPr>
              <a:t>phòng</a:t>
            </a:r>
            <a:endParaRPr lang="en-US" sz="1400" dirty="0">
              <a:solidFill>
                <a:schemeClr val="bg1">
                  <a:lumMod val="85000"/>
                </a:schemeClr>
              </a:solidFill>
              <a:latin typeface="Faustina"/>
            </a:endParaRPr>
          </a:p>
        </p:txBody>
      </p:sp>
      <p:grpSp>
        <p:nvGrpSpPr>
          <p:cNvPr id="98" name="Group 5"/>
          <p:cNvGrpSpPr/>
          <p:nvPr/>
        </p:nvGrpSpPr>
        <p:grpSpPr>
          <a:xfrm>
            <a:off x="382780" y="1756034"/>
            <a:ext cx="563034" cy="601116"/>
            <a:chOff x="0" y="0"/>
            <a:chExt cx="1171795" cy="1171795"/>
          </a:xfrm>
        </p:grpSpPr>
        <p:grpSp>
          <p:nvGrpSpPr>
            <p:cNvPr id="99" name="Group 6"/>
            <p:cNvGrpSpPr/>
            <p:nvPr/>
          </p:nvGrpSpPr>
          <p:grpSpPr>
            <a:xfrm>
              <a:off x="0" y="0"/>
              <a:ext cx="1171795" cy="1171795"/>
              <a:chOff x="0" y="0"/>
              <a:chExt cx="812800" cy="812800"/>
            </a:xfrm>
          </p:grpSpPr>
          <p:sp>
            <p:nvSpPr>
              <p:cNvPr id="101"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102"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100"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103" name="Group 10"/>
          <p:cNvGrpSpPr/>
          <p:nvPr/>
        </p:nvGrpSpPr>
        <p:grpSpPr>
          <a:xfrm>
            <a:off x="6037" y="8917647"/>
            <a:ext cx="2554869" cy="1488579"/>
            <a:chOff x="0" y="0"/>
            <a:chExt cx="1053314" cy="443205"/>
          </a:xfrm>
        </p:grpSpPr>
        <p:sp>
          <p:nvSpPr>
            <p:cNvPr id="104"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105"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106"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4">
              <a:extLst>
                <a:ext uri="{96DAC541-7B7A-43D3-8B79-37D633B846F1}">
                  <asvg:svgBlip xmlns:asvg="http://schemas.microsoft.com/office/drawing/2016/SVG/main" xmlns="" r:embed="rId8"/>
                </a:ext>
              </a:extLst>
            </a:blip>
            <a:stretch>
              <a:fillRect/>
            </a:stretch>
          </a:blipFill>
        </p:spPr>
      </p:sp>
      <p:sp>
        <p:nvSpPr>
          <p:cNvPr id="107"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5">
              <a:extLst>
                <a:ext uri="{96DAC541-7B7A-43D3-8B79-37D633B846F1}">
                  <asvg:svgBlip xmlns:asvg="http://schemas.microsoft.com/office/drawing/2016/SVG/main" xmlns="" r:embed="rId10"/>
                </a:ext>
              </a:extLst>
            </a:blip>
            <a:stretch>
              <a:fillRect/>
            </a:stretch>
          </a:blipFill>
        </p:spPr>
      </p:sp>
      <p:sp>
        <p:nvSpPr>
          <p:cNvPr id="108"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6">
              <a:extLst>
                <a:ext uri="{96DAC541-7B7A-43D3-8B79-37D633B846F1}">
                  <asvg:svgBlip xmlns:asvg="http://schemas.microsoft.com/office/drawing/2016/SVG/main" xmlns="" r:embed="rId14"/>
                </a:ext>
              </a:extLst>
            </a:blip>
            <a:stretch>
              <a:fillRect/>
            </a:stretch>
          </a:blipFill>
        </p:spPr>
      </p:sp>
      <p:sp>
        <p:nvSpPr>
          <p:cNvPr id="109"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7">
              <a:extLst>
                <a:ext uri="{96DAC541-7B7A-43D3-8B79-37D633B846F1}">
                  <asvg:svgBlip xmlns:asvg="http://schemas.microsoft.com/office/drawing/2016/SVG/main" xmlns="" r:embed="rId18"/>
                </a:ext>
              </a:extLst>
            </a:blip>
            <a:stretch>
              <a:fillRect/>
            </a:stretch>
          </a:blipFill>
        </p:spPr>
      </p:sp>
      <p:sp>
        <p:nvSpPr>
          <p:cNvPr id="110"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11"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12"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8" action="ppaction://hlinksldjump"/>
              </a:rPr>
              <a:t>Trang</a:t>
            </a:r>
            <a:r>
              <a:rPr lang="en-US" sz="1600" dirty="0">
                <a:solidFill>
                  <a:srgbClr val="FFFFFF"/>
                </a:solidFill>
                <a:latin typeface="Faustina"/>
                <a:hlinkClick r:id="rId38" action="ppaction://hlinksldjump"/>
              </a:rPr>
              <a:t> </a:t>
            </a:r>
            <a:r>
              <a:rPr lang="en-US" sz="1600" dirty="0" err="1">
                <a:solidFill>
                  <a:srgbClr val="FFFFFF"/>
                </a:solidFill>
                <a:latin typeface="Faustina"/>
                <a:hlinkClick r:id="rId38" action="ppaction://hlinksldjump"/>
              </a:rPr>
              <a:t>chủ</a:t>
            </a:r>
            <a:endParaRPr lang="en-US" sz="1600" dirty="0">
              <a:solidFill>
                <a:srgbClr val="FFFFFF"/>
              </a:solidFill>
              <a:latin typeface="Faustina"/>
            </a:endParaRPr>
          </a:p>
        </p:txBody>
      </p:sp>
      <p:sp>
        <p:nvSpPr>
          <p:cNvPr id="113"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9" action="ppaction://hlinksldjump"/>
              </a:rPr>
              <a:t>Nhân</a:t>
            </a:r>
            <a:r>
              <a:rPr lang="en-US" sz="1600" dirty="0">
                <a:solidFill>
                  <a:srgbClr val="FFFFFF"/>
                </a:solidFill>
                <a:latin typeface="Faustina"/>
                <a:hlinkClick r:id="rId39" action="ppaction://hlinksldjump"/>
              </a:rPr>
              <a:t> </a:t>
            </a:r>
            <a:r>
              <a:rPr lang="en-US" sz="1600" dirty="0" err="1">
                <a:solidFill>
                  <a:srgbClr val="FFFFFF"/>
                </a:solidFill>
                <a:latin typeface="Faustina"/>
                <a:hlinkClick r:id="rId39" action="ppaction://hlinksldjump"/>
              </a:rPr>
              <a:t>viên</a:t>
            </a:r>
            <a:endParaRPr lang="en-US" sz="1600" dirty="0">
              <a:solidFill>
                <a:srgbClr val="FFFFFF"/>
              </a:solidFill>
              <a:latin typeface="Faustina"/>
            </a:endParaRPr>
          </a:p>
        </p:txBody>
      </p:sp>
      <p:sp>
        <p:nvSpPr>
          <p:cNvPr id="114" name="Rectangle 113"/>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3"/>
          <p:cNvSpPr/>
          <p:nvPr/>
        </p:nvSpPr>
        <p:spPr>
          <a:xfrm>
            <a:off x="-6927" y="4301883"/>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17"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0" action="ppaction://hlinksldjump"/>
              </a:rPr>
              <a:t>Dịch</a:t>
            </a:r>
            <a:r>
              <a:rPr lang="en-US" sz="1600" dirty="0">
                <a:solidFill>
                  <a:srgbClr val="FFFFFF"/>
                </a:solidFill>
                <a:latin typeface="Faustina"/>
                <a:hlinkClick r:id="rId40" action="ppaction://hlinksldjump"/>
              </a:rPr>
              <a:t> </a:t>
            </a:r>
            <a:r>
              <a:rPr lang="en-US" sz="1600" dirty="0" err="1">
                <a:solidFill>
                  <a:srgbClr val="FFFFFF"/>
                </a:solidFill>
                <a:latin typeface="Faustina"/>
                <a:hlinkClick r:id="rId40" action="ppaction://hlinksldjump"/>
              </a:rPr>
              <a:t>vụ</a:t>
            </a:r>
            <a:endParaRPr lang="en-US" sz="1600" dirty="0">
              <a:solidFill>
                <a:srgbClr val="FFFFFF"/>
              </a:solidFill>
              <a:latin typeface="Faustina"/>
            </a:endParaRPr>
          </a:p>
        </p:txBody>
      </p:sp>
      <p:sp>
        <p:nvSpPr>
          <p:cNvPr id="118"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41">
              <a:extLst>
                <a:ext uri="{96DAC541-7B7A-43D3-8B79-37D633B846F1}">
                  <asvg:svgBlip xmlns:asvg="http://schemas.microsoft.com/office/drawing/2016/SVG/main" xmlns="" r:embed="rId12"/>
                </a:ext>
              </a:extLst>
            </a:blip>
            <a:stretch>
              <a:fillRect/>
            </a:stretch>
          </a:blipFill>
        </p:spPr>
      </p:sp>
      <p:sp>
        <p:nvSpPr>
          <p:cNvPr id="119"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42">
              <a:extLst>
                <a:ext uri="{96DAC541-7B7A-43D3-8B79-37D633B846F1}">
                  <asvg:svgBlip xmlns:asvg="http://schemas.microsoft.com/office/drawing/2016/SVG/main" xmlns="" r:embed="rId16"/>
                </a:ext>
              </a:extLst>
            </a:blip>
            <a:stretch>
              <a:fillRect/>
            </a:stretch>
          </a:blipFill>
        </p:spPr>
      </p:sp>
      <p:sp>
        <p:nvSpPr>
          <p:cNvPr id="120"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3">
              <a:extLst>
                <a:ext uri="{96DAC541-7B7A-43D3-8B79-37D633B846F1}">
                  <asvg:svgBlip xmlns:asvg="http://schemas.microsoft.com/office/drawing/2016/SVG/main" xmlns="" r:embed="rId20"/>
                </a:ext>
              </a:extLst>
            </a:blip>
            <a:stretch>
              <a:fillRect/>
            </a:stretch>
          </a:blipFill>
        </p:spPr>
      </p:sp>
      <p:sp>
        <p:nvSpPr>
          <p:cNvPr id="121"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4">
              <a:alphaModFix amt="74000"/>
              <a:extLst>
                <a:ext uri="{96DAC541-7B7A-43D3-8B79-37D633B846F1}">
                  <asvg:svgBlip xmlns:asvg="http://schemas.microsoft.com/office/drawing/2016/SVG/main" xmlns="" r:embed="rId22"/>
                </a:ext>
              </a:extLst>
            </a:blip>
            <a:stretch>
              <a:fillRect/>
            </a:stretch>
          </a:blipFill>
        </p:spPr>
      </p:sp>
      <p:sp>
        <p:nvSpPr>
          <p:cNvPr id="122"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5" action="ppaction://hlinksldjump"/>
              </a:rPr>
              <a:t>Đặt</a:t>
            </a:r>
            <a:r>
              <a:rPr lang="en-US" sz="1600" dirty="0">
                <a:solidFill>
                  <a:srgbClr val="FFFFFF"/>
                </a:solidFill>
                <a:latin typeface="Faustina"/>
                <a:hlinkClick r:id="rId45" action="ppaction://hlinksldjump"/>
              </a:rPr>
              <a:t> </a:t>
            </a:r>
            <a:r>
              <a:rPr lang="en-US" sz="1600" dirty="0" err="1">
                <a:solidFill>
                  <a:srgbClr val="FFFFFF"/>
                </a:solidFill>
                <a:latin typeface="Faustina"/>
                <a:hlinkClick r:id="rId45" action="ppaction://hlinksldjump"/>
              </a:rPr>
              <a:t>phòng</a:t>
            </a:r>
            <a:endParaRPr lang="en-US" sz="1600" dirty="0">
              <a:solidFill>
                <a:srgbClr val="FFFFFF"/>
              </a:solidFill>
              <a:latin typeface="Faustina"/>
            </a:endParaRPr>
          </a:p>
        </p:txBody>
      </p:sp>
      <p:sp>
        <p:nvSpPr>
          <p:cNvPr id="123"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24"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6" action="ppaction://hlinksldjump"/>
              </a:rPr>
              <a:t>Phản</a:t>
            </a:r>
            <a:r>
              <a:rPr lang="en-US" sz="1600" dirty="0" smtClean="0">
                <a:solidFill>
                  <a:srgbClr val="FFFFFF"/>
                </a:solidFill>
                <a:latin typeface="Faustina"/>
                <a:hlinkClick r:id="rId46" action="ppaction://hlinksldjump"/>
              </a:rPr>
              <a:t> </a:t>
            </a:r>
            <a:r>
              <a:rPr lang="en-US" sz="1600" dirty="0" err="1" smtClean="0">
                <a:solidFill>
                  <a:srgbClr val="FFFFFF"/>
                </a:solidFill>
                <a:latin typeface="Faustina"/>
                <a:hlinkClick r:id="rId46" action="ppaction://hlinksldjump"/>
              </a:rPr>
              <a:t>hồi</a:t>
            </a:r>
            <a:endParaRPr lang="en-US" sz="1600" dirty="0">
              <a:solidFill>
                <a:srgbClr val="FFFFFF"/>
              </a:solidFill>
              <a:latin typeface="Faustina"/>
            </a:endParaRPr>
          </a:p>
        </p:txBody>
      </p:sp>
      <p:grpSp>
        <p:nvGrpSpPr>
          <p:cNvPr id="125" name="Group 124"/>
          <p:cNvGrpSpPr/>
          <p:nvPr/>
        </p:nvGrpSpPr>
        <p:grpSpPr>
          <a:xfrm>
            <a:off x="207264" y="9221567"/>
            <a:ext cx="2167619" cy="698007"/>
            <a:chOff x="10184914" y="7375837"/>
            <a:chExt cx="2167619" cy="698007"/>
          </a:xfrm>
        </p:grpSpPr>
        <p:sp>
          <p:nvSpPr>
            <p:cNvPr id="126" name="Freeform 13">
              <a:hlinkClick r:id="rId47" action="ppaction://hlinksldjump"/>
            </p:cNvPr>
            <p:cNvSpPr/>
            <p:nvPr/>
          </p:nvSpPr>
          <p:spPr>
            <a:xfrm rot="-10800000">
              <a:off x="12068297" y="7614182"/>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48">
                <a:extLst>
                  <a:ext uri="{96DAC541-7B7A-43D3-8B79-37D633B846F1}">
                    <asvg:svgBlip xmlns:asvg="http://schemas.microsoft.com/office/drawing/2016/SVG/main" xmlns="" r:embed="rId6"/>
                  </a:ext>
                </a:extLst>
              </a:blip>
              <a:stretch>
                <a:fillRect/>
              </a:stretch>
            </a:blipFill>
          </p:spPr>
        </p:sp>
        <p:sp>
          <p:nvSpPr>
            <p:cNvPr id="127" name="TextBox 77"/>
            <p:cNvSpPr txBox="1"/>
            <p:nvPr/>
          </p:nvSpPr>
          <p:spPr>
            <a:xfrm>
              <a:off x="10925916" y="7375837"/>
              <a:ext cx="1328374" cy="326243"/>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Trứng</a:t>
              </a:r>
              <a:endParaRPr lang="en-US" dirty="0">
                <a:solidFill>
                  <a:srgbClr val="FFFFFF"/>
                </a:solidFill>
                <a:latin typeface="Faustina Bold"/>
              </a:endParaRPr>
            </a:p>
          </p:txBody>
        </p:sp>
        <p:sp>
          <p:nvSpPr>
            <p:cNvPr id="128" name="TextBox 78"/>
            <p:cNvSpPr txBox="1"/>
            <p:nvPr/>
          </p:nvSpPr>
          <p:spPr>
            <a:xfrm>
              <a:off x="10901874" y="7683677"/>
              <a:ext cx="1328374" cy="267958"/>
            </a:xfrm>
            <a:prstGeom prst="rect">
              <a:avLst/>
            </a:prstGeom>
          </p:spPr>
          <p:txBody>
            <a:bodyPr wrap="square" lIns="0" tIns="0" rIns="0" bIns="0" rtlCol="0" anchor="t">
              <a:spAutoFit/>
            </a:bodyPr>
            <a:lstStyle/>
            <a:p>
              <a:pPr>
                <a:lnSpc>
                  <a:spcPts val="2426"/>
                </a:lnSpc>
                <a:spcBef>
                  <a:spcPct val="0"/>
                </a:spcBef>
              </a:pPr>
              <a:r>
                <a:rPr lang="en-US" sz="1400" dirty="0" err="1" smtClean="0">
                  <a:solidFill>
                    <a:srgbClr val="FFFFFF"/>
                  </a:solidFill>
                  <a:latin typeface="Faustina"/>
                </a:rPr>
                <a:t>Nhân</a:t>
              </a:r>
              <a:r>
                <a:rPr lang="en-US" sz="1400" dirty="0" smtClean="0">
                  <a:solidFill>
                    <a:srgbClr val="FFFFFF"/>
                  </a:solidFill>
                  <a:latin typeface="Faustina"/>
                </a:rPr>
                <a:t> </a:t>
              </a:r>
              <a:r>
                <a:rPr lang="en-US" sz="1400" dirty="0" err="1" smtClean="0">
                  <a:solidFill>
                    <a:srgbClr val="FFFFFF"/>
                  </a:solidFill>
                  <a:latin typeface="Faustina"/>
                </a:rPr>
                <a:t>viên</a:t>
              </a:r>
              <a:endParaRPr lang="en-US" sz="1400" dirty="0">
                <a:solidFill>
                  <a:srgbClr val="FFFFFF"/>
                </a:solidFill>
                <a:latin typeface="Faustina"/>
              </a:endParaRPr>
            </a:p>
          </p:txBody>
        </p:sp>
        <p:sp>
          <p:nvSpPr>
            <p:cNvPr id="129" name="Oval 128"/>
            <p:cNvSpPr/>
            <p:nvPr/>
          </p:nvSpPr>
          <p:spPr>
            <a:xfrm>
              <a:off x="10184914" y="7450935"/>
              <a:ext cx="625775" cy="6229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10288037" y="7552627"/>
              <a:ext cx="419527" cy="419527"/>
            </a:xfrm>
            <a:prstGeom prst="rect">
              <a:avLst/>
            </a:prstGeom>
          </p:spPr>
        </p:pic>
      </p:grpSp>
      <p:sp>
        <p:nvSpPr>
          <p:cNvPr id="131" name="Rectangle 130">
            <a:hlinkClick r:id="rId50" action="ppaction://hlinksldjump"/>
          </p:cNvPr>
          <p:cNvSpPr/>
          <p:nvPr/>
        </p:nvSpPr>
        <p:spPr>
          <a:xfrm>
            <a:off x="11799456" y="4381500"/>
            <a:ext cx="1325965" cy="913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hlinkClick r:id="rId50" action="ppaction://hlinksldjump"/>
          </p:cNvPr>
          <p:cNvSpPr/>
          <p:nvPr/>
        </p:nvSpPr>
        <p:spPr>
          <a:xfrm>
            <a:off x="11799456" y="5919087"/>
            <a:ext cx="1325965" cy="1053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hlinkClick r:id="rId50" action="ppaction://hlinksldjump"/>
          </p:cNvPr>
          <p:cNvSpPr/>
          <p:nvPr/>
        </p:nvSpPr>
        <p:spPr>
          <a:xfrm>
            <a:off x="2786363" y="2274298"/>
            <a:ext cx="3614437" cy="921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838316"/>
      </p:ext>
    </p:extLst>
  </p:cSld>
  <p:clrMapOvr>
    <a:masterClrMapping/>
  </p:clrMapOvr>
  <mc:AlternateContent xmlns:mc="http://schemas.openxmlformats.org/markup-compatibility/2006">
    <mc:Choice xmlns:p14="http://schemas.microsoft.com/office/powerpoint/2010/main" Requires="p14">
      <p:transition p14:dur="100" advTm="1684">
        <p:cut/>
      </p:transition>
    </mc:Choice>
    <mc:Fallback>
      <p:transition advTm="1684">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9"/>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60494E-6 L -2.77778E-6 0.00015 C 0.00023 0.00339 0.00093 0.00679 0.00093 0.01018 C 0.00093 0.02778 -2.77778E-6 0.04521 -2.77778E-6 0.06281 " pathEditMode="relative" rAng="0" ptsTypes="AAAA">
                                      <p:cBhvr>
                                        <p:cTn id="6" dur="2000" fill="hold"/>
                                        <p:tgtEl>
                                          <p:spTgt spid="118"/>
                                        </p:tgtEl>
                                        <p:attrNameLst>
                                          <p:attrName>ppt_x</p:attrName>
                                          <p:attrName>ppt_y</p:attrName>
                                        </p:attrNameLst>
                                      </p:cBhvr>
                                      <p:rCtr x="46" y="3133"/>
                                    </p:animMotion>
                                  </p:childTnLst>
                                </p:cTn>
                              </p:par>
                              <p:par>
                                <p:cTn id="7" presetID="0" presetClass="path" presetSubtype="0" accel="50000" decel="50000" fill="hold" nodeType="withEffect">
                                  <p:stCondLst>
                                    <p:cond delay="0"/>
                                  </p:stCondLst>
                                  <p:childTnLst>
                                    <p:animMotion origin="layout" path="M 1.85185E-6 -2.83951E-6 L 1.85185E-6 0.00016 C 0.00023 0.0034 0.00092 0.00679 0.00092 0.01019 C 0.00092 0.02778 1.85185E-6 0.04522 1.85185E-6 0.06281 " pathEditMode="relative" rAng="0" ptsTypes="AAAA">
                                      <p:cBhvr>
                                        <p:cTn id="8" dur="2000" fill="hold"/>
                                        <p:tgtEl>
                                          <p:spTgt spid="119"/>
                                        </p:tgtEl>
                                        <p:attrNameLst>
                                          <p:attrName>ppt_x</p:attrName>
                                          <p:attrName>ppt_y</p:attrName>
                                        </p:attrNameLst>
                                      </p:cBhvr>
                                      <p:rCtr x="46" y="3133"/>
                                    </p:animMotion>
                                  </p:childTnLst>
                                </p:cTn>
                              </p:par>
                              <p:par>
                                <p:cTn id="9" presetID="0" presetClass="path" presetSubtype="0" accel="50000" decel="50000" fill="hold" nodeType="withEffect">
                                  <p:stCondLst>
                                    <p:cond delay="0"/>
                                  </p:stCondLst>
                                  <p:childTnLst>
                                    <p:animMotion origin="layout" path="M -3.88889E-6 3.08642E-6 L -3.88889E-6 0.00015 C 0.00024 0.00339 0.00093 0.00679 0.00093 0.01018 C 0.00093 0.02777 -3.88889E-6 0.04521 -3.88889E-6 0.06281 " pathEditMode="relative" rAng="0" ptsTypes="AAAA">
                                      <p:cBhvr>
                                        <p:cTn id="10" dur="2000" fill="hold"/>
                                        <p:tgtEl>
                                          <p:spTgt spid="120"/>
                                        </p:tgtEl>
                                        <p:attrNameLst>
                                          <p:attrName>ppt_x</p:attrName>
                                          <p:attrName>ppt_y</p:attrName>
                                        </p:attrNameLst>
                                      </p:cBhvr>
                                      <p:rCtr x="46" y="3133"/>
                                    </p:animMotion>
                                  </p:childTnLst>
                                </p:cTn>
                              </p:par>
                              <p:par>
                                <p:cTn id="11" presetID="0" presetClass="path" presetSubtype="0" accel="50000" decel="50000" fill="hold" nodeType="withEffect">
                                  <p:stCondLst>
                                    <p:cond delay="0"/>
                                  </p:stCondLst>
                                  <p:childTnLst>
                                    <p:animMotion origin="layout" path="M 4.25926E-6 4.93827E-7 L 4.25926E-6 0.00015 C 0.00023 0.00339 0.00092 0.00679 0.00092 0.01018 C 0.00092 0.02778 4.25926E-6 0.04522 4.25926E-6 0.06281 " pathEditMode="relative" rAng="0" ptsTypes="AAAA">
                                      <p:cBhvr>
                                        <p:cTn id="12" dur="2000" fill="hold"/>
                                        <p:tgtEl>
                                          <p:spTgt spid="121"/>
                                        </p:tgtEl>
                                        <p:attrNameLst>
                                          <p:attrName>ppt_x</p:attrName>
                                          <p:attrName>ppt_y</p:attrName>
                                        </p:attrNameLst>
                                      </p:cBhvr>
                                      <p:rCtr x="46" y="3133"/>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117"/>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22"/>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3.51852E-6 4.93827E-7 L 3.51852E-6 0.00015 C 0.00023 0.00339 0.00092 0.00679 0.00092 0.01018 C 0.00092 0.02778 3.51852E-6 0.04522 3.51852E-6 0.06281 " pathEditMode="relative" rAng="0" ptsTypes="AAAA">
                                      <p:cBhvr>
                                        <p:cTn id="18" dur="2000" fill="hold"/>
                                        <p:tgtEl>
                                          <p:spTgt spid="123"/>
                                        </p:tgtEl>
                                        <p:attrNameLst>
                                          <p:attrName>ppt_x</p:attrName>
                                          <p:attrName>ppt_y</p:attrName>
                                        </p:attrNameLst>
                                      </p:cBhvr>
                                      <p:rCtr x="46" y="3133"/>
                                    </p:animMotion>
                                  </p:childTnLst>
                                </p:cTn>
                              </p:par>
                              <p:par>
                                <p:cTn id="19" presetID="0" presetClass="path" presetSubtype="0" accel="50000" decel="50000" fill="hold" grpId="0" nodeType="withEffect">
                                  <p:stCondLst>
                                    <p:cond delay="0"/>
                                  </p:stCondLst>
                                  <p:childTnLst>
                                    <p:animMotion origin="layout" path="M 3.7037E-6 -4.07407E-6 L 3.7037E-6 0.00016 C 0.00023 0.0034 0.00092 0.00679 0.00092 0.01019 C 0.00092 0.02778 3.7037E-6 0.04522 3.7037E-6 0.06281 " pathEditMode="relative" rAng="0" ptsTypes="AAAA">
                                      <p:cBhvr>
                                        <p:cTn id="20" dur="2000" fill="hold"/>
                                        <p:tgtEl>
                                          <p:spTgt spid="124"/>
                                        </p:tgtEl>
                                        <p:attrNameLst>
                                          <p:attrName>ppt_x</p:attrName>
                                          <p:attrName>ppt_y</p:attrName>
                                        </p:attrNameLst>
                                      </p:cBhvr>
                                      <p:rCtr x="46" y="3133"/>
                                    </p:animMotion>
                                  </p:childTnLst>
                                </p:cTn>
                              </p:par>
                              <p:par>
                                <p:cTn id="21" presetID="0" presetClass="path" presetSubtype="0" accel="50000" decel="50000" fill="hold" nodeType="withEffect">
                                  <p:stCondLst>
                                    <p:cond delay="0"/>
                                  </p:stCondLst>
                                  <p:childTnLst>
                                    <p:animMotion origin="layout" path="M -4.07407E-6 3.7037E-7 L -4.07407E-6 0.00015 C -0.00034 0.00401 -0.00057 0.00802 -0.00104 0.01204 C -0.00127 0.01343 -0.00185 0.01466 -0.00208 0.01605 C -0.0037 0.02685 -0.00243 0.02361 -0.00405 0.03364 C -0.00428 0.03503 -0.00486 0.03627 -0.00509 0.03765 C -0.00555 0.04028 -0.00567 0.04306 -0.00601 0.04568 C -0.00625 0.04707 -0.00682 0.0483 -0.00706 0.04969 C -0.00914 0.05941 -0.00706 0.05077 -0.00902 0.06188 C -0.00937 0.06327 -0.00983 0.06451 -0.01007 0.06589 C -0.01076 0.06944 -0.01203 0.0767 -0.01203 0.07685 C -0.01088 0.09028 -0.01192 0.08395 -0.00902 0.09552 C -0.00879 0.09676 -0.00868 0.0983 -0.0081 0.09954 C -0.0074 0.10093 -0.00659 0.10201 -0.00601 0.10355 C -0.0052 0.10617 -0.00474 0.10895 -0.00405 0.11157 L -0.00208 0.11975 C -0.00208 0.11991 -4.07407E-6 0.12778 -4.07407E-6 0.12793 L -4.07407E-6 0.13997 " pathEditMode="relative" rAng="0" ptsTypes="AAAAAAAAAAAAAAAAAA">
                                      <p:cBhvr>
                                        <p:cTn id="22" dur="2000" fill="hold"/>
                                        <p:tgtEl>
                                          <p:spTgt spid="116"/>
                                        </p:tgtEl>
                                        <p:attrNameLst>
                                          <p:attrName>ppt_x</p:attrName>
                                          <p:attrName>ppt_y</p:attrName>
                                        </p:attrNameLst>
                                      </p:cBhvr>
                                      <p:rCtr x="-602" y="6991"/>
                                    </p:animMotion>
                                  </p:childTnLst>
                                </p:cTn>
                              </p:par>
                            </p:childTnLst>
                          </p:cTn>
                        </p:par>
                      </p:childTnLst>
                    </p:cTn>
                  </p:par>
                </p:childTnLst>
              </p:cTn>
              <p:nextCondLst>
                <p:cond evt="onClick" delay="0">
                  <p:tgtEl>
                    <p:spTgt spid="109"/>
                  </p:tgtEl>
                </p:cond>
              </p:nextCondLst>
            </p:seq>
          </p:childTnLst>
        </p:cTn>
      </p:par>
    </p:tnLst>
    <p:bldLst>
      <p:bldP spid="117" grpId="0"/>
      <p:bldP spid="122" grpId="0"/>
      <p:bldP spid="123" grpId="0"/>
      <p:bldP spid="1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78" r="-178"/>
            </a:stretch>
          </a:blipFill>
        </p:spPr>
      </p:sp>
      <p:grpSp>
        <p:nvGrpSpPr>
          <p:cNvPr id="3" name="Group 3"/>
          <p:cNvGrpSpPr/>
          <p:nvPr/>
        </p:nvGrpSpPr>
        <p:grpSpPr>
          <a:xfrm>
            <a:off x="0" y="0"/>
            <a:ext cx="13716000" cy="10287000"/>
            <a:chOff x="0" y="0"/>
            <a:chExt cx="4818944" cy="2709333"/>
          </a:xfrm>
        </p:grpSpPr>
        <p:sp>
          <p:nvSpPr>
            <p:cNvPr id="4" name="Freeform 4"/>
            <p:cNvSpPr/>
            <p:nvPr/>
          </p:nvSpPr>
          <p:spPr>
            <a:xfrm>
              <a:off x="0" y="0"/>
              <a:ext cx="4818945" cy="2709333"/>
            </a:xfrm>
            <a:custGeom>
              <a:avLst/>
              <a:gdLst/>
              <a:ahLst/>
              <a:cxnLst/>
              <a:rect l="l" t="t" r="r" b="b"/>
              <a:pathLst>
                <a:path w="4818945" h="2709333">
                  <a:moveTo>
                    <a:pt x="0" y="0"/>
                  </a:moveTo>
                  <a:lnTo>
                    <a:pt x="4818945" y="0"/>
                  </a:lnTo>
                  <a:lnTo>
                    <a:pt x="4818945" y="2709333"/>
                  </a:lnTo>
                  <a:lnTo>
                    <a:pt x="0" y="2709333"/>
                  </a:lnTo>
                  <a:close/>
                </a:path>
              </a:pathLst>
            </a:custGeom>
            <a:solidFill>
              <a:srgbClr val="272727">
                <a:alpha val="69804"/>
              </a:srgbClr>
            </a:solidFill>
          </p:spPr>
        </p:sp>
        <p:sp>
          <p:nvSpPr>
            <p:cNvPr id="5" name="TextBox 5"/>
            <p:cNvSpPr txBox="1"/>
            <p:nvPr/>
          </p:nvSpPr>
          <p:spPr>
            <a:xfrm>
              <a:off x="0" y="-47625"/>
              <a:ext cx="4818944" cy="2756958"/>
            </a:xfrm>
            <a:prstGeom prst="rect">
              <a:avLst/>
            </a:prstGeom>
          </p:spPr>
          <p:txBody>
            <a:bodyPr lIns="53552" tIns="53552" rIns="53552" bIns="53552" rtlCol="0" anchor="ctr"/>
            <a:lstStyle/>
            <a:p>
              <a:pPr algn="ctr">
                <a:lnSpc>
                  <a:spcPts val="2279"/>
                </a:lnSpc>
              </a:pPr>
              <a:endParaRPr sz="1350"/>
            </a:p>
          </p:txBody>
        </p:sp>
      </p:grpSp>
      <p:grpSp>
        <p:nvGrpSpPr>
          <p:cNvPr id="6" name="Group 6"/>
          <p:cNvGrpSpPr/>
          <p:nvPr/>
        </p:nvGrpSpPr>
        <p:grpSpPr>
          <a:xfrm>
            <a:off x="5286383" y="2058906"/>
            <a:ext cx="7524873" cy="6169188"/>
            <a:chOff x="0" y="0"/>
            <a:chExt cx="2643770" cy="2167467"/>
          </a:xfrm>
        </p:grpSpPr>
        <p:sp>
          <p:nvSpPr>
            <p:cNvPr id="7" name="Freeform 7"/>
            <p:cNvSpPr/>
            <p:nvPr/>
          </p:nvSpPr>
          <p:spPr>
            <a:xfrm>
              <a:off x="0" y="0"/>
              <a:ext cx="2643770" cy="2167467"/>
            </a:xfrm>
            <a:custGeom>
              <a:avLst/>
              <a:gdLst/>
              <a:ahLst/>
              <a:cxnLst/>
              <a:rect l="l" t="t" r="r" b="b"/>
              <a:pathLst>
                <a:path w="2643770" h="2167467">
                  <a:moveTo>
                    <a:pt x="0" y="0"/>
                  </a:moveTo>
                  <a:lnTo>
                    <a:pt x="2643770" y="0"/>
                  </a:lnTo>
                  <a:lnTo>
                    <a:pt x="2643770" y="2167467"/>
                  </a:lnTo>
                  <a:lnTo>
                    <a:pt x="0" y="2167467"/>
                  </a:lnTo>
                  <a:close/>
                </a:path>
              </a:pathLst>
            </a:custGeom>
            <a:solidFill>
              <a:srgbClr val="FFFFFF"/>
            </a:solidFill>
          </p:spPr>
        </p:sp>
        <p:sp>
          <p:nvSpPr>
            <p:cNvPr id="8" name="TextBox 8"/>
            <p:cNvSpPr txBox="1"/>
            <p:nvPr/>
          </p:nvSpPr>
          <p:spPr>
            <a:xfrm>
              <a:off x="0" y="-47625"/>
              <a:ext cx="2643770" cy="2215092"/>
            </a:xfrm>
            <a:prstGeom prst="rect">
              <a:avLst/>
            </a:prstGeom>
          </p:spPr>
          <p:txBody>
            <a:bodyPr lIns="53552" tIns="53552" rIns="53552" bIns="53552" rtlCol="0" anchor="ctr"/>
            <a:lstStyle/>
            <a:p>
              <a:pPr algn="ctr">
                <a:lnSpc>
                  <a:spcPts val="2279"/>
                </a:lnSpc>
              </a:pPr>
              <a:endParaRPr sz="1350"/>
            </a:p>
          </p:txBody>
        </p:sp>
      </p:grpSp>
      <p:grpSp>
        <p:nvGrpSpPr>
          <p:cNvPr id="9" name="Group 9"/>
          <p:cNvGrpSpPr/>
          <p:nvPr/>
        </p:nvGrpSpPr>
        <p:grpSpPr>
          <a:xfrm>
            <a:off x="771149" y="2058906"/>
            <a:ext cx="4515235" cy="6169188"/>
            <a:chOff x="0" y="0"/>
            <a:chExt cx="933159" cy="1274980"/>
          </a:xfrm>
        </p:grpSpPr>
        <p:sp>
          <p:nvSpPr>
            <p:cNvPr id="10" name="Freeform 10"/>
            <p:cNvSpPr/>
            <p:nvPr/>
          </p:nvSpPr>
          <p:spPr>
            <a:xfrm>
              <a:off x="0" y="0"/>
              <a:ext cx="933160" cy="1274980"/>
            </a:xfrm>
            <a:custGeom>
              <a:avLst/>
              <a:gdLst/>
              <a:ahLst/>
              <a:cxnLst/>
              <a:rect l="l" t="t" r="r" b="b"/>
              <a:pathLst>
                <a:path w="933160" h="1274980">
                  <a:moveTo>
                    <a:pt x="0" y="0"/>
                  </a:moveTo>
                  <a:lnTo>
                    <a:pt x="933160" y="0"/>
                  </a:lnTo>
                  <a:lnTo>
                    <a:pt x="933160" y="1274980"/>
                  </a:lnTo>
                  <a:lnTo>
                    <a:pt x="0" y="1274980"/>
                  </a:lnTo>
                  <a:close/>
                </a:path>
              </a:pathLst>
            </a:custGeom>
            <a:blipFill>
              <a:blip r:embed="rId4"/>
              <a:stretch>
                <a:fillRect t="-4892" b="-4892"/>
              </a:stretch>
            </a:blipFill>
          </p:spPr>
        </p:sp>
      </p:grpSp>
      <p:sp>
        <p:nvSpPr>
          <p:cNvPr id="11" name="AutoShape 11"/>
          <p:cNvSpPr/>
          <p:nvPr/>
        </p:nvSpPr>
        <p:spPr>
          <a:xfrm>
            <a:off x="6614079" y="4273493"/>
            <a:ext cx="4869482" cy="0"/>
          </a:xfrm>
          <a:prstGeom prst="line">
            <a:avLst/>
          </a:prstGeom>
          <a:ln w="9525" cap="flat">
            <a:solidFill>
              <a:srgbClr val="1F2947"/>
            </a:solidFill>
            <a:prstDash val="solid"/>
            <a:headEnd type="none" w="sm" len="sm"/>
            <a:tailEnd type="none" w="sm" len="sm"/>
          </a:ln>
        </p:spPr>
      </p:sp>
      <p:sp>
        <p:nvSpPr>
          <p:cNvPr id="12" name="AutoShape 12"/>
          <p:cNvSpPr/>
          <p:nvPr/>
        </p:nvSpPr>
        <p:spPr>
          <a:xfrm>
            <a:off x="6614079" y="5809458"/>
            <a:ext cx="4869482" cy="0"/>
          </a:xfrm>
          <a:prstGeom prst="line">
            <a:avLst/>
          </a:prstGeom>
          <a:ln w="9525" cap="flat">
            <a:solidFill>
              <a:srgbClr val="1F2947"/>
            </a:solidFill>
            <a:prstDash val="solid"/>
            <a:headEnd type="none" w="sm" len="sm"/>
            <a:tailEnd type="none" w="sm" len="sm"/>
          </a:ln>
        </p:spPr>
      </p:sp>
      <p:grpSp>
        <p:nvGrpSpPr>
          <p:cNvPr id="13" name="Group 13"/>
          <p:cNvGrpSpPr/>
          <p:nvPr/>
        </p:nvGrpSpPr>
        <p:grpSpPr>
          <a:xfrm>
            <a:off x="6614079" y="6574342"/>
            <a:ext cx="4869482" cy="646640"/>
            <a:chOff x="0" y="0"/>
            <a:chExt cx="1710831" cy="227189"/>
          </a:xfrm>
        </p:grpSpPr>
        <p:sp>
          <p:nvSpPr>
            <p:cNvPr id="14" name="Freeform 14"/>
            <p:cNvSpPr/>
            <p:nvPr/>
          </p:nvSpPr>
          <p:spPr>
            <a:xfrm>
              <a:off x="0" y="0"/>
              <a:ext cx="1710831" cy="227189"/>
            </a:xfrm>
            <a:custGeom>
              <a:avLst/>
              <a:gdLst/>
              <a:ahLst/>
              <a:cxnLst/>
              <a:rect l="l" t="t" r="r" b="b"/>
              <a:pathLst>
                <a:path w="1710831" h="227189">
                  <a:moveTo>
                    <a:pt x="0" y="0"/>
                  </a:moveTo>
                  <a:lnTo>
                    <a:pt x="1710831" y="0"/>
                  </a:lnTo>
                  <a:lnTo>
                    <a:pt x="1710831" y="227189"/>
                  </a:lnTo>
                  <a:lnTo>
                    <a:pt x="0" y="227189"/>
                  </a:lnTo>
                  <a:close/>
                </a:path>
              </a:pathLst>
            </a:custGeom>
            <a:solidFill>
              <a:schemeClr val="tx1">
                <a:lumMod val="75000"/>
                <a:lumOff val="25000"/>
              </a:schemeClr>
            </a:solidFill>
          </p:spPr>
        </p:sp>
        <p:sp>
          <p:nvSpPr>
            <p:cNvPr id="15" name="TextBox 15"/>
            <p:cNvSpPr txBox="1"/>
            <p:nvPr/>
          </p:nvSpPr>
          <p:spPr>
            <a:xfrm>
              <a:off x="0" y="0"/>
              <a:ext cx="1710831" cy="227189"/>
            </a:xfrm>
            <a:prstGeom prst="rect">
              <a:avLst/>
            </a:prstGeom>
          </p:spPr>
          <p:txBody>
            <a:bodyPr lIns="53552" tIns="53552" rIns="53552" bIns="53552" rtlCol="0" anchor="ctr"/>
            <a:lstStyle/>
            <a:p>
              <a:pPr algn="ctr">
                <a:lnSpc>
                  <a:spcPts val="3208"/>
                </a:lnSpc>
                <a:spcBef>
                  <a:spcPct val="0"/>
                </a:spcBef>
              </a:pPr>
              <a:r>
                <a:rPr lang="en-US" sz="2291" dirty="0" err="1">
                  <a:solidFill>
                    <a:schemeClr val="bg1"/>
                  </a:solidFill>
                  <a:latin typeface="Faustina"/>
                </a:rPr>
                <a:t>Đăng</a:t>
              </a:r>
              <a:r>
                <a:rPr lang="en-US" sz="2291" dirty="0">
                  <a:solidFill>
                    <a:schemeClr val="bg1"/>
                  </a:solidFill>
                  <a:latin typeface="Faustina"/>
                </a:rPr>
                <a:t> </a:t>
              </a:r>
              <a:r>
                <a:rPr lang="en-US" sz="2291" dirty="0" err="1">
                  <a:solidFill>
                    <a:schemeClr val="bg1"/>
                  </a:solidFill>
                  <a:latin typeface="Faustina"/>
                </a:rPr>
                <a:t>nhập</a:t>
              </a:r>
              <a:endParaRPr lang="en-US" sz="2291" dirty="0">
                <a:solidFill>
                  <a:schemeClr val="bg1"/>
                </a:solidFill>
                <a:latin typeface="Faustina"/>
              </a:endParaRPr>
            </a:p>
          </p:txBody>
        </p:sp>
      </p:grpSp>
      <p:sp>
        <p:nvSpPr>
          <p:cNvPr id="16" name="TextBox 16"/>
          <p:cNvSpPr txBox="1"/>
          <p:nvPr/>
        </p:nvSpPr>
        <p:spPr>
          <a:xfrm>
            <a:off x="8354500" y="2682627"/>
            <a:ext cx="1627700" cy="410369"/>
          </a:xfrm>
          <a:prstGeom prst="rect">
            <a:avLst/>
          </a:prstGeom>
        </p:spPr>
        <p:txBody>
          <a:bodyPr wrap="square" lIns="0" tIns="0" rIns="0" bIns="0" rtlCol="0" anchor="t">
            <a:spAutoFit/>
          </a:bodyPr>
          <a:lstStyle/>
          <a:p>
            <a:pPr>
              <a:lnSpc>
                <a:spcPts val="3208"/>
              </a:lnSpc>
              <a:spcBef>
                <a:spcPct val="0"/>
              </a:spcBef>
            </a:pPr>
            <a:r>
              <a:rPr lang="en-US" sz="2291" dirty="0" err="1">
                <a:solidFill>
                  <a:srgbClr val="1F2947"/>
                </a:solidFill>
                <a:latin typeface="Faustina Bold"/>
              </a:rPr>
              <a:t>Đăng</a:t>
            </a:r>
            <a:r>
              <a:rPr lang="en-US" sz="2291" dirty="0">
                <a:solidFill>
                  <a:srgbClr val="1F2947"/>
                </a:solidFill>
                <a:latin typeface="Faustina Bold"/>
              </a:rPr>
              <a:t> </a:t>
            </a:r>
            <a:r>
              <a:rPr lang="en-US" sz="2291" dirty="0" err="1">
                <a:solidFill>
                  <a:srgbClr val="1F2947"/>
                </a:solidFill>
                <a:latin typeface="Faustina Bold"/>
              </a:rPr>
              <a:t>nhập</a:t>
            </a:r>
            <a:endParaRPr lang="en-US" sz="2291" dirty="0">
              <a:solidFill>
                <a:srgbClr val="1F2947"/>
              </a:solidFill>
              <a:latin typeface="Faustina Bold"/>
            </a:endParaRPr>
          </a:p>
        </p:txBody>
      </p:sp>
      <p:sp>
        <p:nvSpPr>
          <p:cNvPr id="17" name="TextBox 17"/>
          <p:cNvSpPr txBox="1"/>
          <p:nvPr/>
        </p:nvSpPr>
        <p:spPr>
          <a:xfrm>
            <a:off x="6614080" y="3304488"/>
            <a:ext cx="654233"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Email</a:t>
            </a:r>
          </a:p>
        </p:txBody>
      </p:sp>
      <p:sp>
        <p:nvSpPr>
          <p:cNvPr id="18" name="TextBox 18"/>
          <p:cNvSpPr txBox="1"/>
          <p:nvPr/>
        </p:nvSpPr>
        <p:spPr>
          <a:xfrm>
            <a:off x="6614080" y="4838111"/>
            <a:ext cx="1059482"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Mật khẩu</a:t>
            </a:r>
          </a:p>
        </p:txBody>
      </p:sp>
      <p:sp>
        <p:nvSpPr>
          <p:cNvPr id="19" name="TextBox 19"/>
          <p:cNvSpPr txBox="1"/>
          <p:nvPr/>
        </p:nvSpPr>
        <p:spPr>
          <a:xfrm>
            <a:off x="6614078" y="3765049"/>
            <a:ext cx="2987121" cy="371897"/>
          </a:xfrm>
          <a:prstGeom prst="rect">
            <a:avLst/>
          </a:prstGeom>
        </p:spPr>
        <p:txBody>
          <a:bodyPr wrap="square" lIns="0" tIns="0" rIns="0" bIns="0" rtlCol="0" anchor="t">
            <a:spAutoFit/>
          </a:bodyPr>
          <a:lstStyle/>
          <a:p>
            <a:pPr>
              <a:lnSpc>
                <a:spcPts val="2913"/>
              </a:lnSpc>
              <a:spcBef>
                <a:spcPct val="0"/>
              </a:spcBef>
            </a:pPr>
            <a:r>
              <a:rPr lang="en-US" sz="2081" dirty="0">
                <a:solidFill>
                  <a:srgbClr val="000000"/>
                </a:solidFill>
                <a:latin typeface="Faustina"/>
              </a:rPr>
              <a:t>abc123@gmail.com</a:t>
            </a:r>
          </a:p>
        </p:txBody>
      </p:sp>
      <p:sp>
        <p:nvSpPr>
          <p:cNvPr id="22" name="Rectangle 21">
            <a:hlinkClick r:id="rId5" action="ppaction://hlinksldjump"/>
          </p:cNvPr>
          <p:cNvSpPr/>
          <p:nvPr/>
        </p:nvSpPr>
        <p:spPr>
          <a:xfrm>
            <a:off x="6614078" y="5177517"/>
            <a:ext cx="4869483" cy="59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550160" y="5850612"/>
            <a:ext cx="3114955" cy="464230"/>
          </a:xfrm>
          <a:prstGeom prst="rect">
            <a:avLst/>
          </a:prstGeom>
        </p:spPr>
        <p:txBody>
          <a:bodyPr wrap="none">
            <a:spAutoFit/>
          </a:bodyPr>
          <a:lstStyle/>
          <a:p>
            <a:pPr>
              <a:lnSpc>
                <a:spcPts val="2913"/>
              </a:lnSpc>
              <a:spcBef>
                <a:spcPct val="0"/>
              </a:spcBef>
            </a:pPr>
            <a:r>
              <a:rPr lang="en-US" dirty="0" err="1">
                <a:solidFill>
                  <a:srgbClr val="C41919"/>
                </a:solidFill>
                <a:latin typeface="Faustina"/>
              </a:rPr>
              <a:t>Mật</a:t>
            </a:r>
            <a:r>
              <a:rPr lang="en-US" dirty="0">
                <a:solidFill>
                  <a:srgbClr val="C41919"/>
                </a:solidFill>
                <a:latin typeface="Faustina"/>
              </a:rPr>
              <a:t> </a:t>
            </a:r>
            <a:r>
              <a:rPr lang="en-US" dirty="0" err="1">
                <a:solidFill>
                  <a:srgbClr val="C41919"/>
                </a:solidFill>
                <a:latin typeface="Faustina"/>
              </a:rPr>
              <a:t>khẩu</a:t>
            </a:r>
            <a:r>
              <a:rPr lang="en-US" dirty="0">
                <a:solidFill>
                  <a:srgbClr val="C41919"/>
                </a:solidFill>
                <a:latin typeface="Faustina"/>
              </a:rPr>
              <a:t> </a:t>
            </a:r>
            <a:r>
              <a:rPr lang="en-US" dirty="0" err="1">
                <a:solidFill>
                  <a:srgbClr val="C41919"/>
                </a:solidFill>
                <a:latin typeface="Faustina"/>
              </a:rPr>
              <a:t>không</a:t>
            </a:r>
            <a:r>
              <a:rPr lang="en-US" dirty="0">
                <a:solidFill>
                  <a:srgbClr val="C41919"/>
                </a:solidFill>
                <a:latin typeface="Faustina"/>
              </a:rPr>
              <a:t> </a:t>
            </a:r>
            <a:r>
              <a:rPr lang="en-US" dirty="0" err="1">
                <a:solidFill>
                  <a:srgbClr val="C41919"/>
                </a:solidFill>
                <a:latin typeface="Faustina"/>
              </a:rPr>
              <a:t>được</a:t>
            </a:r>
            <a:r>
              <a:rPr lang="en-US" dirty="0">
                <a:solidFill>
                  <a:srgbClr val="C41919"/>
                </a:solidFill>
                <a:latin typeface="Faustina"/>
              </a:rPr>
              <a:t> </a:t>
            </a:r>
            <a:r>
              <a:rPr lang="en-US" dirty="0" err="1">
                <a:solidFill>
                  <a:srgbClr val="C41919"/>
                </a:solidFill>
                <a:latin typeface="Faustina"/>
              </a:rPr>
              <a:t>để</a:t>
            </a:r>
            <a:r>
              <a:rPr lang="en-US" dirty="0">
                <a:solidFill>
                  <a:srgbClr val="C41919"/>
                </a:solidFill>
                <a:latin typeface="Faustina"/>
              </a:rPr>
              <a:t> </a:t>
            </a:r>
            <a:r>
              <a:rPr lang="en-US" dirty="0" err="1">
                <a:solidFill>
                  <a:srgbClr val="C41919"/>
                </a:solidFill>
                <a:latin typeface="Faustina"/>
              </a:rPr>
              <a:t>trống</a:t>
            </a:r>
            <a:endParaRPr lang="en-US" dirty="0">
              <a:solidFill>
                <a:srgbClr val="C41919"/>
              </a:solidFill>
              <a:latin typeface="Faustina"/>
            </a:endParaRPr>
          </a:p>
        </p:txBody>
      </p:sp>
    </p:spTree>
    <p:extLst>
      <p:ext uri="{BB962C8B-B14F-4D97-AF65-F5344CB8AC3E}">
        <p14:creationId xmlns:p14="http://schemas.microsoft.com/office/powerpoint/2010/main" val="256056313"/>
      </p:ext>
    </p:extLst>
  </p:cSld>
  <p:clrMapOvr>
    <a:masterClrMapping/>
  </p:clrMapOvr>
  <mc:AlternateContent xmlns:mc="http://schemas.openxmlformats.org/markup-compatibility/2006">
    <mc:Choice xmlns:p14="http://schemas.microsoft.com/office/powerpoint/2010/main" Requires="p14">
      <p:transition p14:dur="100" advTm="1078">
        <p:cut/>
      </p:transition>
    </mc:Choice>
    <mc:Fallback>
      <p:transition advTm="1078">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5"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sp>
        <p:nvSpPr>
          <p:cNvPr id="26" name="TextBox 79"/>
          <p:cNvSpPr txBox="1"/>
          <p:nvPr/>
        </p:nvSpPr>
        <p:spPr>
          <a:xfrm>
            <a:off x="3810000" y="1797797"/>
            <a:ext cx="4029886" cy="39010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grpSp>
        <p:nvGrpSpPr>
          <p:cNvPr id="27" name="Group 26"/>
          <p:cNvGrpSpPr/>
          <p:nvPr/>
        </p:nvGrpSpPr>
        <p:grpSpPr>
          <a:xfrm>
            <a:off x="2938294" y="2483204"/>
            <a:ext cx="2929105" cy="594570"/>
            <a:chOff x="2866280" y="2459422"/>
            <a:chExt cx="3077320" cy="594570"/>
          </a:xfrm>
        </p:grpSpPr>
        <p:sp>
          <p:nvSpPr>
            <p:cNvPr id="28" name="Rectangle 27">
              <a:hlinkClick r:id="rId2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phòng</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29" name="Picture 28"/>
            <p:cNvPicPr>
              <a:picLocks noChangeAspect="1"/>
            </p:cNvPicPr>
            <p:nvPr/>
          </p:nvPicPr>
          <p:blipFill>
            <a:blip r:embed="rId25" cstate="print">
              <a:lum bright="70000" contrast="-70000"/>
              <a:extLst>
                <a:ext uri="{BEBA8EAE-BF5A-486C-A8C5-ECC9F3942E4B}">
                  <a14:imgProps xmlns:a14="http://schemas.microsoft.com/office/drawing/2010/main">
                    <a14:imgLayer r:embed="rId2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91776" y="2556678"/>
              <a:ext cx="400058" cy="400058"/>
            </a:xfrm>
            <a:prstGeom prst="rect">
              <a:avLst/>
            </a:prstGeom>
          </p:spPr>
        </p:pic>
      </p:grpSp>
      <p:graphicFrame>
        <p:nvGraphicFramePr>
          <p:cNvPr id="30" name="Table 57"/>
          <p:cNvGraphicFramePr>
            <a:graphicFrameLocks noGrp="1"/>
          </p:cNvGraphicFramePr>
          <p:nvPr>
            <p:extLst>
              <p:ext uri="{D42A27DB-BD31-4B8C-83A1-F6EECF244321}">
                <p14:modId xmlns:p14="http://schemas.microsoft.com/office/powerpoint/2010/main" val="2867186903"/>
              </p:ext>
            </p:extLst>
          </p:nvPr>
        </p:nvGraphicFramePr>
        <p:xfrm>
          <a:off x="2967603" y="3757271"/>
          <a:ext cx="10269109" cy="4115491"/>
        </p:xfrm>
        <a:graphic>
          <a:graphicData uri="http://schemas.openxmlformats.org/drawingml/2006/table">
            <a:tbl>
              <a:tblPr/>
              <a:tblGrid>
                <a:gridCol w="689997">
                  <a:extLst>
                    <a:ext uri="{9D8B030D-6E8A-4147-A177-3AD203B41FA5}">
                      <a16:colId xmlns:a16="http://schemas.microsoft.com/office/drawing/2014/main" val="1492936209"/>
                    </a:ext>
                  </a:extLst>
                </a:gridCol>
                <a:gridCol w="1752600">
                  <a:extLst>
                    <a:ext uri="{9D8B030D-6E8A-4147-A177-3AD203B41FA5}">
                      <a16:colId xmlns:a16="http://schemas.microsoft.com/office/drawing/2014/main" val="20001"/>
                    </a:ext>
                  </a:extLst>
                </a:gridCol>
                <a:gridCol w="3256059">
                  <a:extLst>
                    <a:ext uri="{9D8B030D-6E8A-4147-A177-3AD203B41FA5}">
                      <a16:colId xmlns:a16="http://schemas.microsoft.com/office/drawing/2014/main" val="20002"/>
                    </a:ext>
                  </a:extLst>
                </a:gridCol>
                <a:gridCol w="2374433">
                  <a:extLst>
                    <a:ext uri="{9D8B030D-6E8A-4147-A177-3AD203B41FA5}">
                      <a16:colId xmlns:a16="http://schemas.microsoft.com/office/drawing/2014/main" val="20004"/>
                    </a:ext>
                  </a:extLst>
                </a:gridCol>
                <a:gridCol w="2196020">
                  <a:extLst>
                    <a:ext uri="{9D8B030D-6E8A-4147-A177-3AD203B41FA5}">
                      <a16:colId xmlns:a16="http://schemas.microsoft.com/office/drawing/2014/main" val="20008"/>
                    </a:ext>
                  </a:extLst>
                </a:gridCol>
              </a:tblGrid>
              <a:tr h="896225">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Tên</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Loại</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phòng</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1040415">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Room</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35163">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303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Deluxe</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Room</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1143688">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Superior Room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extLst>
                  <a:ext uri="{0D108BD9-81ED-4DB2-BD59-A6C34878D82A}">
                    <a16:rowId xmlns:a16="http://schemas.microsoft.com/office/drawing/2014/main" val="2043568195"/>
                  </a:ext>
                </a:extLst>
              </a:tr>
            </a:tbl>
          </a:graphicData>
        </a:graphic>
      </p:graphicFrame>
      <p:sp>
        <p:nvSpPr>
          <p:cNvPr id="31"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phòng</a:t>
            </a:r>
            <a:endParaRPr lang="en-US" sz="2000" dirty="0">
              <a:solidFill>
                <a:srgbClr val="272727"/>
              </a:solidFill>
              <a:latin typeface="Faustina Bold"/>
            </a:endParaRPr>
          </a:p>
        </p:txBody>
      </p:sp>
      <p:grpSp>
        <p:nvGrpSpPr>
          <p:cNvPr id="32" name="Group 31"/>
          <p:cNvGrpSpPr/>
          <p:nvPr/>
        </p:nvGrpSpPr>
        <p:grpSpPr>
          <a:xfrm>
            <a:off x="11658437" y="4928185"/>
            <a:ext cx="943056" cy="472539"/>
            <a:chOff x="9067800" y="1283495"/>
            <a:chExt cx="943056" cy="472539"/>
          </a:xfrm>
        </p:grpSpPr>
        <p:sp>
          <p:nvSpPr>
            <p:cNvPr id="33" name="Rectangle 32"/>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7" cstate="print">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35" name="Rectangle 34"/>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29" cstate="print">
              <a:biLevel thresh="25000"/>
              <a:extLst>
                <a:ext uri="{BEBA8EAE-BF5A-486C-A8C5-ECC9F3942E4B}">
                  <a14:imgProps xmlns:a14="http://schemas.microsoft.com/office/drawing/2010/main">
                    <a14:imgLayer r:embed="rId3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50" name="Group 49"/>
          <p:cNvGrpSpPr/>
          <p:nvPr/>
        </p:nvGrpSpPr>
        <p:grpSpPr>
          <a:xfrm>
            <a:off x="11658437" y="5985110"/>
            <a:ext cx="943056" cy="472539"/>
            <a:chOff x="9067800" y="1283495"/>
            <a:chExt cx="943056" cy="472539"/>
          </a:xfrm>
        </p:grpSpPr>
        <p:sp>
          <p:nvSpPr>
            <p:cNvPr id="51" name="Rectangle 50"/>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27" cstate="print">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53" name="Rectangle 52"/>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29" cstate="print">
              <a:biLevel thresh="25000"/>
              <a:extLst>
                <a:ext uri="{BEBA8EAE-BF5A-486C-A8C5-ECC9F3942E4B}">
                  <a14:imgProps xmlns:a14="http://schemas.microsoft.com/office/drawing/2010/main">
                    <a14:imgLayer r:embed="rId3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55" name="Freeform 40"/>
          <p:cNvSpPr/>
          <p:nvPr/>
        </p:nvSpPr>
        <p:spPr>
          <a:xfrm>
            <a:off x="11910746" y="8110346"/>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56" name="TextBox 41"/>
          <p:cNvSpPr txBox="1"/>
          <p:nvPr/>
        </p:nvSpPr>
        <p:spPr>
          <a:xfrm>
            <a:off x="11910747" y="8110346"/>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57" name="Freeform 40"/>
          <p:cNvSpPr/>
          <p:nvPr/>
        </p:nvSpPr>
        <p:spPr>
          <a:xfrm>
            <a:off x="11459368" y="8110346"/>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58" name="Rectangle 57"/>
          <p:cNvSpPr/>
          <p:nvPr/>
        </p:nvSpPr>
        <p:spPr>
          <a:xfrm>
            <a:off x="11532368" y="8130959"/>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59" name="Freeform 40">
            <a:hlinkClick r:id="rId31" action="ppaction://hlinksldjump"/>
          </p:cNvPr>
          <p:cNvSpPr/>
          <p:nvPr/>
        </p:nvSpPr>
        <p:spPr>
          <a:xfrm>
            <a:off x="10085779" y="8097327"/>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60" name="TextBox 41">
            <a:hlinkClick r:id="rId31" action="ppaction://hlinksldjump"/>
          </p:cNvPr>
          <p:cNvSpPr txBox="1"/>
          <p:nvPr/>
        </p:nvSpPr>
        <p:spPr>
          <a:xfrm>
            <a:off x="10085780" y="8104858"/>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61" name="Group 60"/>
          <p:cNvGrpSpPr/>
          <p:nvPr/>
        </p:nvGrpSpPr>
        <p:grpSpPr>
          <a:xfrm>
            <a:off x="11658437" y="6959905"/>
            <a:ext cx="943056" cy="472539"/>
            <a:chOff x="9067800" y="1283495"/>
            <a:chExt cx="943056" cy="472539"/>
          </a:xfrm>
        </p:grpSpPr>
        <p:sp>
          <p:nvSpPr>
            <p:cNvPr id="62" name="Rectangle 61"/>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27" cstate="print">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64" name="Rectangle 63"/>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p:nvPicPr>
          <p:blipFill>
            <a:blip r:embed="rId29" cstate="print">
              <a:biLevel thresh="25000"/>
              <a:extLst>
                <a:ext uri="{BEBA8EAE-BF5A-486C-A8C5-ECC9F3942E4B}">
                  <a14:imgProps xmlns:a14="http://schemas.microsoft.com/office/drawing/2010/main">
                    <a14:imgLayer r:embed="rId3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66" name="Group 2"/>
          <p:cNvGrpSpPr/>
          <p:nvPr/>
        </p:nvGrpSpPr>
        <p:grpSpPr>
          <a:xfrm>
            <a:off x="0" y="0"/>
            <a:ext cx="2560906" cy="10287000"/>
            <a:chOff x="0" y="0"/>
            <a:chExt cx="1053314" cy="2709333"/>
          </a:xfrm>
        </p:grpSpPr>
        <p:sp>
          <p:nvSpPr>
            <p:cNvPr id="6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6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2" action="ppaction://hlinksldjump"/>
              </a:rPr>
              <a:t>Loại</a:t>
            </a:r>
            <a:r>
              <a:rPr lang="en-US" sz="1400" dirty="0" smtClean="0">
                <a:solidFill>
                  <a:schemeClr val="bg1">
                    <a:lumMod val="85000"/>
                  </a:schemeClr>
                </a:solidFill>
                <a:latin typeface="Faustina"/>
                <a:hlinkClick r:id="rId32" action="ppaction://hlinksldjump"/>
              </a:rPr>
              <a:t> </a:t>
            </a:r>
            <a:r>
              <a:rPr lang="en-US" sz="1400" dirty="0" err="1" smtClean="0">
                <a:solidFill>
                  <a:schemeClr val="bg1">
                    <a:lumMod val="85000"/>
                  </a:schemeClr>
                </a:solidFill>
                <a:latin typeface="Faustina"/>
                <a:hlinkClick r:id="rId32" action="ppaction://hlinksldjump"/>
              </a:rPr>
              <a:t>phòng</a:t>
            </a:r>
            <a:endParaRPr lang="en-US" sz="1400" dirty="0">
              <a:solidFill>
                <a:schemeClr val="bg1">
                  <a:lumMod val="85000"/>
                </a:schemeClr>
              </a:solidFill>
              <a:latin typeface="Faustina"/>
            </a:endParaRPr>
          </a:p>
        </p:txBody>
      </p:sp>
      <p:sp>
        <p:nvSpPr>
          <p:cNvPr id="7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3" action="ppaction://hlinksldjump"/>
              </a:rPr>
              <a:t>Danh</a:t>
            </a:r>
            <a:r>
              <a:rPr lang="en-US" sz="1400" dirty="0" smtClean="0">
                <a:solidFill>
                  <a:schemeClr val="bg1">
                    <a:lumMod val="85000"/>
                  </a:schemeClr>
                </a:solidFill>
                <a:latin typeface="Faustina"/>
                <a:hlinkClick r:id="rId33" action="ppaction://hlinksldjump"/>
              </a:rPr>
              <a:t> </a:t>
            </a:r>
            <a:r>
              <a:rPr lang="en-US" sz="1400" dirty="0" err="1" smtClean="0">
                <a:solidFill>
                  <a:schemeClr val="bg1">
                    <a:lumMod val="85000"/>
                  </a:schemeClr>
                </a:solidFill>
                <a:latin typeface="Faustina"/>
                <a:hlinkClick r:id="rId33" action="ppaction://hlinksldjump"/>
              </a:rPr>
              <a:t>sách</a:t>
            </a:r>
            <a:r>
              <a:rPr lang="en-US" sz="1400" dirty="0" smtClean="0">
                <a:solidFill>
                  <a:schemeClr val="bg1">
                    <a:lumMod val="85000"/>
                  </a:schemeClr>
                </a:solidFill>
                <a:latin typeface="Faustina"/>
                <a:hlinkClick r:id="rId33" action="ppaction://hlinksldjump"/>
              </a:rPr>
              <a:t> </a:t>
            </a:r>
            <a:r>
              <a:rPr lang="en-US" sz="1400" dirty="0" err="1" smtClean="0">
                <a:solidFill>
                  <a:schemeClr val="bg1">
                    <a:lumMod val="85000"/>
                  </a:schemeClr>
                </a:solidFill>
                <a:latin typeface="Faustina"/>
                <a:hlinkClick r:id="rId33" action="ppaction://hlinksldjump"/>
              </a:rPr>
              <a:t>phòng</a:t>
            </a:r>
            <a:endParaRPr lang="en-US" sz="1400" dirty="0">
              <a:solidFill>
                <a:schemeClr val="bg1">
                  <a:lumMod val="85000"/>
                </a:schemeClr>
              </a:solidFill>
              <a:latin typeface="Faustina"/>
            </a:endParaRPr>
          </a:p>
        </p:txBody>
      </p:sp>
      <p:grpSp>
        <p:nvGrpSpPr>
          <p:cNvPr id="71" name="Group 5"/>
          <p:cNvGrpSpPr/>
          <p:nvPr/>
        </p:nvGrpSpPr>
        <p:grpSpPr>
          <a:xfrm>
            <a:off x="382780" y="1756034"/>
            <a:ext cx="563034" cy="601116"/>
            <a:chOff x="0" y="0"/>
            <a:chExt cx="1171795" cy="1171795"/>
          </a:xfrm>
        </p:grpSpPr>
        <p:grpSp>
          <p:nvGrpSpPr>
            <p:cNvPr id="72" name="Group 6"/>
            <p:cNvGrpSpPr/>
            <p:nvPr/>
          </p:nvGrpSpPr>
          <p:grpSpPr>
            <a:xfrm>
              <a:off x="0" y="0"/>
              <a:ext cx="1171795" cy="1171795"/>
              <a:chOff x="0" y="0"/>
              <a:chExt cx="812800" cy="812800"/>
            </a:xfrm>
          </p:grpSpPr>
          <p:sp>
            <p:nvSpPr>
              <p:cNvPr id="7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7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7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76" name="Group 10"/>
          <p:cNvGrpSpPr/>
          <p:nvPr/>
        </p:nvGrpSpPr>
        <p:grpSpPr>
          <a:xfrm>
            <a:off x="6037" y="8917647"/>
            <a:ext cx="2554869" cy="1488579"/>
            <a:chOff x="0" y="0"/>
            <a:chExt cx="1053314" cy="443205"/>
          </a:xfrm>
        </p:grpSpPr>
        <p:sp>
          <p:nvSpPr>
            <p:cNvPr id="7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7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79"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4">
              <a:extLst>
                <a:ext uri="{96DAC541-7B7A-43D3-8B79-37D633B846F1}">
                  <asvg:svgBlip xmlns:asvg="http://schemas.microsoft.com/office/drawing/2016/SVG/main" xmlns="" r:embed="rId8"/>
                </a:ext>
              </a:extLst>
            </a:blip>
            <a:stretch>
              <a:fillRect/>
            </a:stretch>
          </a:blipFill>
        </p:spPr>
      </p:sp>
      <p:sp>
        <p:nvSpPr>
          <p:cNvPr id="80"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5">
              <a:extLst>
                <a:ext uri="{96DAC541-7B7A-43D3-8B79-37D633B846F1}">
                  <asvg:svgBlip xmlns:asvg="http://schemas.microsoft.com/office/drawing/2016/SVG/main" xmlns="" r:embed="rId10"/>
                </a:ext>
              </a:extLst>
            </a:blip>
            <a:stretch>
              <a:fillRect/>
            </a:stretch>
          </a:blipFill>
        </p:spPr>
      </p:sp>
      <p:sp>
        <p:nvSpPr>
          <p:cNvPr id="81"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6">
              <a:extLst>
                <a:ext uri="{96DAC541-7B7A-43D3-8B79-37D633B846F1}">
                  <asvg:svgBlip xmlns:asvg="http://schemas.microsoft.com/office/drawing/2016/SVG/main" xmlns="" r:embed="rId14"/>
                </a:ext>
              </a:extLst>
            </a:blip>
            <a:stretch>
              <a:fillRect/>
            </a:stretch>
          </a:blipFill>
        </p:spPr>
      </p:sp>
      <p:sp>
        <p:nvSpPr>
          <p:cNvPr id="82"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7">
              <a:extLst>
                <a:ext uri="{96DAC541-7B7A-43D3-8B79-37D633B846F1}">
                  <asvg:svgBlip xmlns:asvg="http://schemas.microsoft.com/office/drawing/2016/SVG/main" xmlns="" r:embed="rId18"/>
                </a:ext>
              </a:extLst>
            </a:blip>
            <a:stretch>
              <a:fillRect/>
            </a:stretch>
          </a:blipFill>
        </p:spPr>
      </p:sp>
      <p:sp>
        <p:nvSpPr>
          <p:cNvPr id="93"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94"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95"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8" action="ppaction://hlinksldjump"/>
              </a:rPr>
              <a:t>Trang</a:t>
            </a:r>
            <a:r>
              <a:rPr lang="en-US" sz="1600" dirty="0">
                <a:solidFill>
                  <a:srgbClr val="FFFFFF"/>
                </a:solidFill>
                <a:latin typeface="Faustina"/>
                <a:hlinkClick r:id="rId38" action="ppaction://hlinksldjump"/>
              </a:rPr>
              <a:t> </a:t>
            </a:r>
            <a:r>
              <a:rPr lang="en-US" sz="1600" dirty="0" err="1">
                <a:solidFill>
                  <a:srgbClr val="FFFFFF"/>
                </a:solidFill>
                <a:latin typeface="Faustina"/>
                <a:hlinkClick r:id="rId38" action="ppaction://hlinksldjump"/>
              </a:rPr>
              <a:t>chủ</a:t>
            </a:r>
            <a:endParaRPr lang="en-US" sz="1600" dirty="0">
              <a:solidFill>
                <a:srgbClr val="FFFFFF"/>
              </a:solidFill>
              <a:latin typeface="Faustina"/>
            </a:endParaRPr>
          </a:p>
        </p:txBody>
      </p:sp>
      <p:sp>
        <p:nvSpPr>
          <p:cNvPr id="96"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9" action="ppaction://hlinksldjump"/>
              </a:rPr>
              <a:t>Nhân</a:t>
            </a:r>
            <a:r>
              <a:rPr lang="en-US" sz="1600" dirty="0">
                <a:solidFill>
                  <a:srgbClr val="FFFFFF"/>
                </a:solidFill>
                <a:latin typeface="Faustina"/>
                <a:hlinkClick r:id="rId39" action="ppaction://hlinksldjump"/>
              </a:rPr>
              <a:t> </a:t>
            </a:r>
            <a:r>
              <a:rPr lang="en-US" sz="1600" dirty="0" err="1">
                <a:solidFill>
                  <a:srgbClr val="FFFFFF"/>
                </a:solidFill>
                <a:latin typeface="Faustina"/>
                <a:hlinkClick r:id="rId39" action="ppaction://hlinksldjump"/>
              </a:rPr>
              <a:t>viên</a:t>
            </a:r>
            <a:endParaRPr lang="en-US" sz="1600" dirty="0">
              <a:solidFill>
                <a:srgbClr val="FFFFFF"/>
              </a:solidFill>
              <a:latin typeface="Faustina"/>
            </a:endParaRPr>
          </a:p>
        </p:txBody>
      </p:sp>
      <p:sp>
        <p:nvSpPr>
          <p:cNvPr id="97" name="Rectangle 96"/>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3"/>
          <p:cNvSpPr/>
          <p:nvPr/>
        </p:nvSpPr>
        <p:spPr>
          <a:xfrm>
            <a:off x="-6927" y="4301883"/>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00"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0" action="ppaction://hlinksldjump"/>
              </a:rPr>
              <a:t>Dịch</a:t>
            </a:r>
            <a:r>
              <a:rPr lang="en-US" sz="1600" dirty="0">
                <a:solidFill>
                  <a:srgbClr val="FFFFFF"/>
                </a:solidFill>
                <a:latin typeface="Faustina"/>
                <a:hlinkClick r:id="rId40" action="ppaction://hlinksldjump"/>
              </a:rPr>
              <a:t> </a:t>
            </a:r>
            <a:r>
              <a:rPr lang="en-US" sz="1600" dirty="0" err="1">
                <a:solidFill>
                  <a:srgbClr val="FFFFFF"/>
                </a:solidFill>
                <a:latin typeface="Faustina"/>
                <a:hlinkClick r:id="rId40" action="ppaction://hlinksldjump"/>
              </a:rPr>
              <a:t>vụ</a:t>
            </a:r>
            <a:endParaRPr lang="en-US" sz="1600" dirty="0">
              <a:solidFill>
                <a:srgbClr val="FFFFFF"/>
              </a:solidFill>
              <a:latin typeface="Faustina"/>
            </a:endParaRPr>
          </a:p>
        </p:txBody>
      </p:sp>
      <p:sp>
        <p:nvSpPr>
          <p:cNvPr id="101"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41">
              <a:extLst>
                <a:ext uri="{96DAC541-7B7A-43D3-8B79-37D633B846F1}">
                  <asvg:svgBlip xmlns:asvg="http://schemas.microsoft.com/office/drawing/2016/SVG/main" xmlns="" r:embed="rId12"/>
                </a:ext>
              </a:extLst>
            </a:blip>
            <a:stretch>
              <a:fillRect/>
            </a:stretch>
          </a:blipFill>
        </p:spPr>
      </p:sp>
      <p:sp>
        <p:nvSpPr>
          <p:cNvPr id="102"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42">
              <a:extLst>
                <a:ext uri="{96DAC541-7B7A-43D3-8B79-37D633B846F1}">
                  <asvg:svgBlip xmlns:asvg="http://schemas.microsoft.com/office/drawing/2016/SVG/main" xmlns="" r:embed="rId16"/>
                </a:ext>
              </a:extLst>
            </a:blip>
            <a:stretch>
              <a:fillRect/>
            </a:stretch>
          </a:blipFill>
        </p:spPr>
      </p:sp>
      <p:sp>
        <p:nvSpPr>
          <p:cNvPr id="103"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3">
              <a:extLst>
                <a:ext uri="{96DAC541-7B7A-43D3-8B79-37D633B846F1}">
                  <asvg:svgBlip xmlns:asvg="http://schemas.microsoft.com/office/drawing/2016/SVG/main" xmlns="" r:embed="rId20"/>
                </a:ext>
              </a:extLst>
            </a:blip>
            <a:stretch>
              <a:fillRect/>
            </a:stretch>
          </a:blipFill>
        </p:spPr>
      </p:sp>
      <p:sp>
        <p:nvSpPr>
          <p:cNvPr id="104"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4">
              <a:alphaModFix amt="74000"/>
              <a:extLst>
                <a:ext uri="{96DAC541-7B7A-43D3-8B79-37D633B846F1}">
                  <asvg:svgBlip xmlns:asvg="http://schemas.microsoft.com/office/drawing/2016/SVG/main" xmlns="" r:embed="rId22"/>
                </a:ext>
              </a:extLst>
            </a:blip>
            <a:stretch>
              <a:fillRect/>
            </a:stretch>
          </a:blipFill>
        </p:spPr>
      </p:sp>
      <p:sp>
        <p:nvSpPr>
          <p:cNvPr id="105"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5" action="ppaction://hlinksldjump"/>
              </a:rPr>
              <a:t>Đặt</a:t>
            </a:r>
            <a:r>
              <a:rPr lang="en-US" sz="1600" dirty="0">
                <a:solidFill>
                  <a:srgbClr val="FFFFFF"/>
                </a:solidFill>
                <a:latin typeface="Faustina"/>
                <a:hlinkClick r:id="rId45" action="ppaction://hlinksldjump"/>
              </a:rPr>
              <a:t> </a:t>
            </a:r>
            <a:r>
              <a:rPr lang="en-US" sz="1600" dirty="0" err="1">
                <a:solidFill>
                  <a:srgbClr val="FFFFFF"/>
                </a:solidFill>
                <a:latin typeface="Faustina"/>
                <a:hlinkClick r:id="rId45" action="ppaction://hlinksldjump"/>
              </a:rPr>
              <a:t>phòng</a:t>
            </a:r>
            <a:endParaRPr lang="en-US" sz="1600" dirty="0">
              <a:solidFill>
                <a:srgbClr val="FFFFFF"/>
              </a:solidFill>
              <a:latin typeface="Faustina"/>
            </a:endParaRPr>
          </a:p>
        </p:txBody>
      </p:sp>
      <p:sp>
        <p:nvSpPr>
          <p:cNvPr id="106"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07"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6" action="ppaction://hlinksldjump"/>
              </a:rPr>
              <a:t>Phản</a:t>
            </a:r>
            <a:r>
              <a:rPr lang="en-US" sz="1600" dirty="0" smtClean="0">
                <a:solidFill>
                  <a:srgbClr val="FFFFFF"/>
                </a:solidFill>
                <a:latin typeface="Faustina"/>
                <a:hlinkClick r:id="rId46" action="ppaction://hlinksldjump"/>
              </a:rPr>
              <a:t> </a:t>
            </a:r>
            <a:r>
              <a:rPr lang="en-US" sz="1600" dirty="0" err="1" smtClean="0">
                <a:solidFill>
                  <a:srgbClr val="FFFFFF"/>
                </a:solidFill>
                <a:latin typeface="Faustina"/>
                <a:hlinkClick r:id="rId46" action="ppaction://hlinksldjump"/>
              </a:rPr>
              <a:t>hồi</a:t>
            </a:r>
            <a:endParaRPr lang="en-US" sz="1600" dirty="0">
              <a:solidFill>
                <a:srgbClr val="FFFFFF"/>
              </a:solidFill>
              <a:latin typeface="Faustina"/>
            </a:endParaRPr>
          </a:p>
        </p:txBody>
      </p:sp>
      <p:grpSp>
        <p:nvGrpSpPr>
          <p:cNvPr id="108" name="Group 107"/>
          <p:cNvGrpSpPr/>
          <p:nvPr/>
        </p:nvGrpSpPr>
        <p:grpSpPr>
          <a:xfrm>
            <a:off x="207264" y="9221567"/>
            <a:ext cx="2167619" cy="698007"/>
            <a:chOff x="10184914" y="7375837"/>
            <a:chExt cx="2167619" cy="698007"/>
          </a:xfrm>
        </p:grpSpPr>
        <p:sp>
          <p:nvSpPr>
            <p:cNvPr id="109" name="Freeform 13">
              <a:hlinkClick r:id="rId47" action="ppaction://hlinksldjump"/>
            </p:cNvPr>
            <p:cNvSpPr/>
            <p:nvPr/>
          </p:nvSpPr>
          <p:spPr>
            <a:xfrm rot="-10800000">
              <a:off x="12068297" y="7614182"/>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48">
                <a:extLst>
                  <a:ext uri="{96DAC541-7B7A-43D3-8B79-37D633B846F1}">
                    <asvg:svgBlip xmlns:asvg="http://schemas.microsoft.com/office/drawing/2016/SVG/main" xmlns="" r:embed="rId6"/>
                  </a:ext>
                </a:extLst>
              </a:blip>
              <a:stretch>
                <a:fillRect/>
              </a:stretch>
            </a:blipFill>
          </p:spPr>
        </p:sp>
        <p:sp>
          <p:nvSpPr>
            <p:cNvPr id="110" name="TextBox 77"/>
            <p:cNvSpPr txBox="1"/>
            <p:nvPr/>
          </p:nvSpPr>
          <p:spPr>
            <a:xfrm>
              <a:off x="10925916" y="7375837"/>
              <a:ext cx="1328374" cy="326243"/>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Trứng</a:t>
              </a:r>
              <a:endParaRPr lang="en-US" dirty="0">
                <a:solidFill>
                  <a:srgbClr val="FFFFFF"/>
                </a:solidFill>
                <a:latin typeface="Faustina Bold"/>
              </a:endParaRPr>
            </a:p>
          </p:txBody>
        </p:sp>
        <p:sp>
          <p:nvSpPr>
            <p:cNvPr id="111" name="TextBox 78"/>
            <p:cNvSpPr txBox="1"/>
            <p:nvPr/>
          </p:nvSpPr>
          <p:spPr>
            <a:xfrm>
              <a:off x="10901874" y="7683677"/>
              <a:ext cx="1328374" cy="267958"/>
            </a:xfrm>
            <a:prstGeom prst="rect">
              <a:avLst/>
            </a:prstGeom>
          </p:spPr>
          <p:txBody>
            <a:bodyPr wrap="square" lIns="0" tIns="0" rIns="0" bIns="0" rtlCol="0" anchor="t">
              <a:spAutoFit/>
            </a:bodyPr>
            <a:lstStyle/>
            <a:p>
              <a:pPr>
                <a:lnSpc>
                  <a:spcPts val="2426"/>
                </a:lnSpc>
                <a:spcBef>
                  <a:spcPct val="0"/>
                </a:spcBef>
              </a:pPr>
              <a:r>
                <a:rPr lang="en-US" sz="1400" dirty="0" err="1" smtClean="0">
                  <a:solidFill>
                    <a:srgbClr val="FFFFFF"/>
                  </a:solidFill>
                  <a:latin typeface="Faustina"/>
                </a:rPr>
                <a:t>Nhân</a:t>
              </a:r>
              <a:r>
                <a:rPr lang="en-US" sz="1400" dirty="0" smtClean="0">
                  <a:solidFill>
                    <a:srgbClr val="FFFFFF"/>
                  </a:solidFill>
                  <a:latin typeface="Faustina"/>
                </a:rPr>
                <a:t> </a:t>
              </a:r>
              <a:r>
                <a:rPr lang="en-US" sz="1400" dirty="0" err="1" smtClean="0">
                  <a:solidFill>
                    <a:srgbClr val="FFFFFF"/>
                  </a:solidFill>
                  <a:latin typeface="Faustina"/>
                </a:rPr>
                <a:t>viên</a:t>
              </a:r>
              <a:endParaRPr lang="en-US" sz="1400" dirty="0">
                <a:solidFill>
                  <a:srgbClr val="FFFFFF"/>
                </a:solidFill>
                <a:latin typeface="Faustina"/>
              </a:endParaRPr>
            </a:p>
          </p:txBody>
        </p:sp>
        <p:sp>
          <p:nvSpPr>
            <p:cNvPr id="112" name="Oval 111"/>
            <p:cNvSpPr/>
            <p:nvPr/>
          </p:nvSpPr>
          <p:spPr>
            <a:xfrm>
              <a:off x="10184914" y="7450935"/>
              <a:ext cx="625775" cy="6229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10288037" y="7552627"/>
              <a:ext cx="419527" cy="419527"/>
            </a:xfrm>
            <a:prstGeom prst="rect">
              <a:avLst/>
            </a:prstGeom>
          </p:spPr>
        </p:pic>
      </p:grpSp>
      <p:sp>
        <p:nvSpPr>
          <p:cNvPr id="114" name="Rectangle 113">
            <a:hlinkClick r:id="rId50" action="ppaction://hlinksldjump"/>
          </p:cNvPr>
          <p:cNvSpPr/>
          <p:nvPr/>
        </p:nvSpPr>
        <p:spPr>
          <a:xfrm>
            <a:off x="2833610" y="2341559"/>
            <a:ext cx="3262390" cy="85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hlinkClick r:id="rId50" action="ppaction://hlinksldjump"/>
          </p:cNvPr>
          <p:cNvSpPr/>
          <p:nvPr/>
        </p:nvSpPr>
        <p:spPr>
          <a:xfrm>
            <a:off x="11483850" y="4767360"/>
            <a:ext cx="1325965" cy="777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hlinkClick r:id="rId50" action="ppaction://hlinksldjump"/>
          </p:cNvPr>
          <p:cNvSpPr/>
          <p:nvPr/>
        </p:nvSpPr>
        <p:spPr>
          <a:xfrm>
            <a:off x="11505214" y="5777153"/>
            <a:ext cx="1325965" cy="904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hlinkClick r:id="rId50" action="ppaction://hlinksldjump"/>
          </p:cNvPr>
          <p:cNvSpPr/>
          <p:nvPr/>
        </p:nvSpPr>
        <p:spPr>
          <a:xfrm>
            <a:off x="11532367" y="6782464"/>
            <a:ext cx="1325965" cy="951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928798"/>
      </p:ext>
    </p:extLst>
  </p:cSld>
  <p:clrMapOvr>
    <a:masterClrMapping/>
  </p:clrMapOvr>
  <mc:AlternateContent xmlns:mc="http://schemas.openxmlformats.org/markup-compatibility/2006">
    <mc:Choice xmlns:p14="http://schemas.microsoft.com/office/powerpoint/2010/main" Requires="p14">
      <p:transition p14:dur="100" advTm="1684">
        <p:cut/>
      </p:transition>
    </mc:Choice>
    <mc:Fallback>
      <p:transition advTm="1684">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2"/>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60494E-6 L -2.77778E-6 0.00015 C 0.00023 0.00339 0.00093 0.00679 0.00093 0.01018 C 0.00093 0.02778 -2.77778E-6 0.04521 -2.77778E-6 0.06281 " pathEditMode="relative" rAng="0" ptsTypes="AAAA">
                                      <p:cBhvr>
                                        <p:cTn id="6" dur="2000" fill="hold"/>
                                        <p:tgtEl>
                                          <p:spTgt spid="101"/>
                                        </p:tgtEl>
                                        <p:attrNameLst>
                                          <p:attrName>ppt_x</p:attrName>
                                          <p:attrName>ppt_y</p:attrName>
                                        </p:attrNameLst>
                                      </p:cBhvr>
                                      <p:rCtr x="46" y="3133"/>
                                    </p:animMotion>
                                  </p:childTnLst>
                                </p:cTn>
                              </p:par>
                              <p:par>
                                <p:cTn id="7" presetID="0" presetClass="path" presetSubtype="0" accel="50000" decel="50000" fill="hold" nodeType="withEffect">
                                  <p:stCondLst>
                                    <p:cond delay="0"/>
                                  </p:stCondLst>
                                  <p:childTnLst>
                                    <p:animMotion origin="layout" path="M 1.85185E-6 -2.83951E-6 L 1.85185E-6 0.00016 C 0.00023 0.0034 0.00092 0.00679 0.00092 0.01019 C 0.00092 0.02778 1.85185E-6 0.04522 1.85185E-6 0.06281 " pathEditMode="relative" rAng="0" ptsTypes="AAAA">
                                      <p:cBhvr>
                                        <p:cTn id="8" dur="2000" fill="hold"/>
                                        <p:tgtEl>
                                          <p:spTgt spid="102"/>
                                        </p:tgtEl>
                                        <p:attrNameLst>
                                          <p:attrName>ppt_x</p:attrName>
                                          <p:attrName>ppt_y</p:attrName>
                                        </p:attrNameLst>
                                      </p:cBhvr>
                                      <p:rCtr x="46" y="3133"/>
                                    </p:animMotion>
                                  </p:childTnLst>
                                </p:cTn>
                              </p:par>
                              <p:par>
                                <p:cTn id="9" presetID="0" presetClass="path" presetSubtype="0" accel="50000" decel="50000" fill="hold" nodeType="withEffect">
                                  <p:stCondLst>
                                    <p:cond delay="0"/>
                                  </p:stCondLst>
                                  <p:childTnLst>
                                    <p:animMotion origin="layout" path="M -3.88889E-6 3.08642E-6 L -3.88889E-6 0.00015 C 0.00024 0.00339 0.00093 0.00679 0.00093 0.01018 C 0.00093 0.02777 -3.88889E-6 0.04521 -3.88889E-6 0.06281 " pathEditMode="relative" rAng="0" ptsTypes="AAAA">
                                      <p:cBhvr>
                                        <p:cTn id="10" dur="2000" fill="hold"/>
                                        <p:tgtEl>
                                          <p:spTgt spid="103"/>
                                        </p:tgtEl>
                                        <p:attrNameLst>
                                          <p:attrName>ppt_x</p:attrName>
                                          <p:attrName>ppt_y</p:attrName>
                                        </p:attrNameLst>
                                      </p:cBhvr>
                                      <p:rCtr x="46" y="3133"/>
                                    </p:animMotion>
                                  </p:childTnLst>
                                </p:cTn>
                              </p:par>
                              <p:par>
                                <p:cTn id="11" presetID="0" presetClass="path" presetSubtype="0" accel="50000" decel="50000" fill="hold" nodeType="withEffect">
                                  <p:stCondLst>
                                    <p:cond delay="0"/>
                                  </p:stCondLst>
                                  <p:childTnLst>
                                    <p:animMotion origin="layout" path="M 4.25926E-6 4.93827E-7 L 4.25926E-6 0.00015 C 0.00023 0.00339 0.00092 0.00679 0.00092 0.01018 C 0.00092 0.02778 4.25926E-6 0.04522 4.25926E-6 0.06281 " pathEditMode="relative" rAng="0" ptsTypes="AAAA">
                                      <p:cBhvr>
                                        <p:cTn id="12" dur="2000" fill="hold"/>
                                        <p:tgtEl>
                                          <p:spTgt spid="104"/>
                                        </p:tgtEl>
                                        <p:attrNameLst>
                                          <p:attrName>ppt_x</p:attrName>
                                          <p:attrName>ppt_y</p:attrName>
                                        </p:attrNameLst>
                                      </p:cBhvr>
                                      <p:rCtr x="46" y="3133"/>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100"/>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05"/>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3.51852E-6 4.93827E-7 L 3.51852E-6 0.00015 C 0.00023 0.00339 0.00092 0.00679 0.00092 0.01018 C 0.00092 0.02778 3.51852E-6 0.04522 3.51852E-6 0.06281 " pathEditMode="relative" rAng="0" ptsTypes="AAAA">
                                      <p:cBhvr>
                                        <p:cTn id="18" dur="2000" fill="hold"/>
                                        <p:tgtEl>
                                          <p:spTgt spid="106"/>
                                        </p:tgtEl>
                                        <p:attrNameLst>
                                          <p:attrName>ppt_x</p:attrName>
                                          <p:attrName>ppt_y</p:attrName>
                                        </p:attrNameLst>
                                      </p:cBhvr>
                                      <p:rCtr x="46" y="3133"/>
                                    </p:animMotion>
                                  </p:childTnLst>
                                </p:cTn>
                              </p:par>
                              <p:par>
                                <p:cTn id="19" presetID="0" presetClass="path" presetSubtype="0" accel="50000" decel="50000" fill="hold" grpId="0" nodeType="withEffect">
                                  <p:stCondLst>
                                    <p:cond delay="0"/>
                                  </p:stCondLst>
                                  <p:childTnLst>
                                    <p:animMotion origin="layout" path="M 3.7037E-6 -4.07407E-6 L 3.7037E-6 0.00016 C 0.00023 0.0034 0.00092 0.00679 0.00092 0.01019 C 0.00092 0.02778 3.7037E-6 0.04522 3.7037E-6 0.06281 " pathEditMode="relative" rAng="0" ptsTypes="AAAA">
                                      <p:cBhvr>
                                        <p:cTn id="20" dur="2000" fill="hold"/>
                                        <p:tgtEl>
                                          <p:spTgt spid="107"/>
                                        </p:tgtEl>
                                        <p:attrNameLst>
                                          <p:attrName>ppt_x</p:attrName>
                                          <p:attrName>ppt_y</p:attrName>
                                        </p:attrNameLst>
                                      </p:cBhvr>
                                      <p:rCtr x="46" y="3133"/>
                                    </p:animMotion>
                                  </p:childTnLst>
                                </p:cTn>
                              </p:par>
                              <p:par>
                                <p:cTn id="21" presetID="0" presetClass="path" presetSubtype="0" accel="50000" decel="50000" fill="hold" nodeType="withEffect">
                                  <p:stCondLst>
                                    <p:cond delay="0"/>
                                  </p:stCondLst>
                                  <p:childTnLst>
                                    <p:animMotion origin="layout" path="M -4.07407E-6 3.7037E-7 L -4.07407E-6 0.00015 C -0.00034 0.00401 -0.00057 0.00802 -0.00104 0.01204 C -0.00127 0.01343 -0.00185 0.01466 -0.00208 0.01605 C -0.0037 0.02685 -0.00243 0.02361 -0.00405 0.03364 C -0.00428 0.03503 -0.00486 0.03627 -0.00509 0.03765 C -0.00555 0.04028 -0.00567 0.04306 -0.00601 0.04568 C -0.00625 0.04707 -0.00682 0.0483 -0.00706 0.04969 C -0.00914 0.05941 -0.00706 0.05077 -0.00902 0.06188 C -0.00937 0.06327 -0.00983 0.06451 -0.01007 0.06589 C -0.01076 0.06944 -0.01203 0.0767 -0.01203 0.07685 C -0.01088 0.09028 -0.01192 0.08395 -0.00902 0.09552 C -0.00879 0.09676 -0.00868 0.0983 -0.0081 0.09954 C -0.0074 0.10093 -0.00659 0.10201 -0.00601 0.10355 C -0.0052 0.10617 -0.00474 0.10895 -0.00405 0.11157 L -0.00208 0.11975 C -0.00208 0.11991 -4.07407E-6 0.12778 -4.07407E-6 0.12793 L -4.07407E-6 0.13997 " pathEditMode="relative" rAng="0" ptsTypes="AAAAAAAAAAAAAAAAAA">
                                      <p:cBhvr>
                                        <p:cTn id="22" dur="2000" fill="hold"/>
                                        <p:tgtEl>
                                          <p:spTgt spid="99"/>
                                        </p:tgtEl>
                                        <p:attrNameLst>
                                          <p:attrName>ppt_x</p:attrName>
                                          <p:attrName>ppt_y</p:attrName>
                                        </p:attrNameLst>
                                      </p:cBhvr>
                                      <p:rCtr x="-602" y="6991"/>
                                    </p:animMotion>
                                  </p:childTnLst>
                                </p:cTn>
                              </p:par>
                            </p:childTnLst>
                          </p:cTn>
                        </p:par>
                      </p:childTnLst>
                    </p:cTn>
                  </p:par>
                </p:childTnLst>
              </p:cTn>
              <p:nextCondLst>
                <p:cond evt="onClick" delay="0">
                  <p:tgtEl>
                    <p:spTgt spid="82"/>
                  </p:tgtEl>
                </p:cond>
              </p:nextCondLst>
            </p:seq>
          </p:childTnLst>
        </p:cTn>
      </p:par>
    </p:tnLst>
    <p:bldLst>
      <p:bldP spid="100" grpId="0"/>
      <p:bldP spid="105" grpId="0"/>
      <p:bldP spid="106" grpId="0"/>
      <p:bldP spid="10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6" name="Freeform 27"/>
          <p:cNvSpPr/>
          <p:nvPr/>
        </p:nvSpPr>
        <p:spPr>
          <a:xfrm>
            <a:off x="2938295" y="1878516"/>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sp>
        <p:nvSpPr>
          <p:cNvPr id="37" name="TextBox 79"/>
          <p:cNvSpPr txBox="1"/>
          <p:nvPr/>
        </p:nvSpPr>
        <p:spPr>
          <a:xfrm>
            <a:off x="3810214" y="1794973"/>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Dịch</a:t>
            </a:r>
            <a:r>
              <a:rPr lang="en-US" sz="2400" dirty="0" smtClean="0">
                <a:solidFill>
                  <a:srgbClr val="272727"/>
                </a:solidFill>
                <a:latin typeface="Faustina Bold"/>
              </a:rPr>
              <a:t> </a:t>
            </a:r>
            <a:r>
              <a:rPr lang="en-US" sz="2400" dirty="0" err="1" smtClean="0">
                <a:solidFill>
                  <a:srgbClr val="272727"/>
                </a:solidFill>
                <a:latin typeface="Faustina Bold"/>
              </a:rPr>
              <a:t>vụ</a:t>
            </a:r>
            <a:endParaRPr lang="en-US" sz="2400" dirty="0">
              <a:solidFill>
                <a:srgbClr val="272727"/>
              </a:solidFill>
              <a:latin typeface="Faustina Bold"/>
            </a:endParaRPr>
          </a:p>
        </p:txBody>
      </p:sp>
      <p:grpSp>
        <p:nvGrpSpPr>
          <p:cNvPr id="38" name="Group 37"/>
          <p:cNvGrpSpPr/>
          <p:nvPr/>
        </p:nvGrpSpPr>
        <p:grpSpPr>
          <a:xfrm>
            <a:off x="2938295" y="2483204"/>
            <a:ext cx="3077320" cy="594570"/>
            <a:chOff x="2866280" y="2459422"/>
            <a:chExt cx="3077320" cy="594570"/>
          </a:xfrm>
        </p:grpSpPr>
        <p:sp>
          <p:nvSpPr>
            <p:cNvPr id="39" name="Rectangle 38">
              <a:hlinkClick r:id="rId24" action="ppaction://hlinksldjump"/>
            </p:cNvPr>
            <p:cNvSpPr/>
            <p:nvPr/>
          </p:nvSpPr>
          <p:spPr>
            <a:xfrm>
              <a:off x="2866280" y="2459422"/>
              <a:ext cx="3077320" cy="59457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Faustina Bold"/>
                </a:rPr>
                <a:t>           </a:t>
              </a:r>
              <a:r>
                <a:rPr lang="en-US" sz="2000" dirty="0" err="1" smtClean="0">
                  <a:solidFill>
                    <a:schemeClr val="bg1"/>
                  </a:solidFill>
                  <a:latin typeface="Faustina Bold"/>
                </a:rPr>
                <a:t>Thêm</a:t>
              </a:r>
              <a:r>
                <a:rPr lang="en-US" sz="2000" dirty="0" smtClean="0">
                  <a:solidFill>
                    <a:schemeClr val="bg1"/>
                  </a:solidFill>
                  <a:latin typeface="Faustina Bold"/>
                </a:rPr>
                <a:t> </a:t>
              </a:r>
              <a:r>
                <a:rPr lang="en-US" sz="2000" dirty="0" err="1" smtClean="0">
                  <a:solidFill>
                    <a:schemeClr val="bg1"/>
                  </a:solidFill>
                  <a:latin typeface="Faustina Bold"/>
                </a:rPr>
                <a:t>dịch</a:t>
              </a:r>
              <a:r>
                <a:rPr lang="en-US" sz="2000" dirty="0" smtClean="0">
                  <a:solidFill>
                    <a:schemeClr val="bg1"/>
                  </a:solidFill>
                  <a:latin typeface="Faustina Bold"/>
                </a:rPr>
                <a:t> </a:t>
              </a:r>
              <a:r>
                <a:rPr lang="en-US" sz="2000" dirty="0" err="1" smtClean="0">
                  <a:solidFill>
                    <a:schemeClr val="bg1"/>
                  </a:solidFill>
                  <a:latin typeface="Faustina Bold"/>
                </a:rPr>
                <a:t>vụ</a:t>
              </a:r>
              <a:r>
                <a:rPr lang="en-US" sz="2000" dirty="0" smtClean="0">
                  <a:solidFill>
                    <a:schemeClr val="bg1"/>
                  </a:solidFill>
                  <a:latin typeface="Faustina Bold"/>
                </a:rPr>
                <a:t> </a:t>
              </a:r>
              <a:r>
                <a:rPr lang="en-US" sz="2000" dirty="0" err="1" smtClean="0">
                  <a:solidFill>
                    <a:schemeClr val="bg1"/>
                  </a:solidFill>
                  <a:latin typeface="Faustina Bold"/>
                </a:rPr>
                <a:t>mới</a:t>
              </a:r>
              <a:endParaRPr lang="en-US" sz="2000" dirty="0">
                <a:solidFill>
                  <a:schemeClr val="bg1"/>
                </a:solidFill>
                <a:latin typeface="Faustina Bold"/>
              </a:endParaRPr>
            </a:p>
          </p:txBody>
        </p:sp>
        <p:pic>
          <p:nvPicPr>
            <p:cNvPr id="40" name="Picture 39"/>
            <p:cNvPicPr>
              <a:picLocks noChangeAspect="1"/>
            </p:cNvPicPr>
            <p:nvPr/>
          </p:nvPicPr>
          <p:blipFill>
            <a:blip r:embed="rId25" cstate="print">
              <a:lum bright="70000" contrast="-70000"/>
              <a:extLst>
                <a:ext uri="{BEBA8EAE-BF5A-486C-A8C5-ECC9F3942E4B}">
                  <a14:imgProps xmlns:a14="http://schemas.microsoft.com/office/drawing/2010/main">
                    <a14:imgLayer r:embed="rId26">
                      <a14:imgEffect>
                        <a14:artisticPhotocopy/>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3036456" y="2581249"/>
              <a:ext cx="360579" cy="360579"/>
            </a:xfrm>
            <a:prstGeom prst="rect">
              <a:avLst/>
            </a:prstGeom>
          </p:spPr>
        </p:pic>
      </p:grpSp>
      <p:graphicFrame>
        <p:nvGraphicFramePr>
          <p:cNvPr id="41" name="Table 57"/>
          <p:cNvGraphicFramePr>
            <a:graphicFrameLocks noGrp="1"/>
          </p:cNvGraphicFramePr>
          <p:nvPr>
            <p:extLst>
              <p:ext uri="{D42A27DB-BD31-4B8C-83A1-F6EECF244321}">
                <p14:modId xmlns:p14="http://schemas.microsoft.com/office/powerpoint/2010/main" val="3734749000"/>
              </p:ext>
            </p:extLst>
          </p:nvPr>
        </p:nvGraphicFramePr>
        <p:xfrm>
          <a:off x="2967603" y="3757270"/>
          <a:ext cx="10269109" cy="4194819"/>
        </p:xfrm>
        <a:graphic>
          <a:graphicData uri="http://schemas.openxmlformats.org/drawingml/2006/table">
            <a:tbl>
              <a:tblPr/>
              <a:tblGrid>
                <a:gridCol w="685812">
                  <a:extLst>
                    <a:ext uri="{9D8B030D-6E8A-4147-A177-3AD203B41FA5}">
                      <a16:colId xmlns:a16="http://schemas.microsoft.com/office/drawing/2014/main" val="1492936209"/>
                    </a:ext>
                  </a:extLst>
                </a:gridCol>
                <a:gridCol w="1828800">
                  <a:extLst>
                    <a:ext uri="{9D8B030D-6E8A-4147-A177-3AD203B41FA5}">
                      <a16:colId xmlns:a16="http://schemas.microsoft.com/office/drawing/2014/main" val="20001"/>
                    </a:ext>
                  </a:extLst>
                </a:gridCol>
                <a:gridCol w="1375785">
                  <a:extLst>
                    <a:ext uri="{9D8B030D-6E8A-4147-A177-3AD203B41FA5}">
                      <a16:colId xmlns:a16="http://schemas.microsoft.com/office/drawing/2014/main" val="20002"/>
                    </a:ext>
                  </a:extLst>
                </a:gridCol>
                <a:gridCol w="1295400">
                  <a:extLst>
                    <a:ext uri="{9D8B030D-6E8A-4147-A177-3AD203B41FA5}">
                      <a16:colId xmlns:a16="http://schemas.microsoft.com/office/drawing/2014/main" val="20004"/>
                    </a:ext>
                  </a:extLst>
                </a:gridCol>
                <a:gridCol w="3673824">
                  <a:extLst>
                    <a:ext uri="{9D8B030D-6E8A-4147-A177-3AD203B41FA5}">
                      <a16:colId xmlns:a16="http://schemas.microsoft.com/office/drawing/2014/main" val="2892317108"/>
                    </a:ext>
                  </a:extLst>
                </a:gridCol>
                <a:gridCol w="1409488">
                  <a:extLst>
                    <a:ext uri="{9D8B030D-6E8A-4147-A177-3AD203B41FA5}">
                      <a16:colId xmlns:a16="http://schemas.microsoft.com/office/drawing/2014/main" val="20008"/>
                    </a:ext>
                  </a:extLst>
                </a:gridCol>
              </a:tblGrid>
              <a:tr h="1394341">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Ảnh</a:t>
                      </a:r>
                      <a:r>
                        <a:rPr lang="en-US" sz="1600" baseline="0" dirty="0" smtClean="0">
                          <a:solidFill>
                            <a:srgbClr val="FFFFFF"/>
                          </a:solidFill>
                          <a:latin typeface="Faustina Bold"/>
                        </a:rPr>
                        <a:t> minh </a:t>
                      </a:r>
                      <a:r>
                        <a:rPr lang="en-US" sz="1600" baseline="0" dirty="0" err="1" smtClean="0">
                          <a:solidFill>
                            <a:srgbClr val="FFFFFF"/>
                          </a:solidFill>
                          <a:latin typeface="Faustina Bold"/>
                        </a:rPr>
                        <a:t>họa</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Tên</a:t>
                      </a:r>
                      <a:r>
                        <a:rPr lang="en-US" sz="1600" baseline="0" dirty="0" smtClean="0">
                          <a:solidFill>
                            <a:srgbClr val="FFFFFF"/>
                          </a:solidFill>
                          <a:latin typeface="Faustina Bold"/>
                        </a:rPr>
                        <a:t> </a:t>
                      </a:r>
                      <a:r>
                        <a:rPr lang="en-US" sz="1600" baseline="0" dirty="0" err="1" smtClean="0">
                          <a:solidFill>
                            <a:srgbClr val="FFFFFF"/>
                          </a:solidFill>
                          <a:latin typeface="Faustina Bold"/>
                        </a:rPr>
                        <a:t>dịch</a:t>
                      </a:r>
                      <a:r>
                        <a:rPr lang="en-US" sz="1600" baseline="0" dirty="0" smtClean="0">
                          <a:solidFill>
                            <a:srgbClr val="FFFFFF"/>
                          </a:solidFill>
                          <a:latin typeface="Faustina Bold"/>
                        </a:rPr>
                        <a:t> </a:t>
                      </a:r>
                      <a:r>
                        <a:rPr lang="en-US" sz="1600" baseline="0" dirty="0" err="1" smtClean="0">
                          <a:solidFill>
                            <a:srgbClr val="FFFFFF"/>
                          </a:solidFill>
                          <a:latin typeface="Faustina Bold"/>
                        </a:rPr>
                        <a:t>vụ</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err="1" smtClean="0">
                          <a:solidFill>
                            <a:srgbClr val="FFFFFF"/>
                          </a:solidFill>
                          <a:latin typeface="Faustina Bold"/>
                        </a:rPr>
                        <a:t>G</a:t>
                      </a:r>
                      <a:r>
                        <a:rPr lang="en-US" sz="1600" baseline="0" dirty="0" err="1" smtClean="0">
                          <a:solidFill>
                            <a:srgbClr val="FFFFFF"/>
                          </a:solidFill>
                          <a:latin typeface="Faustina Bold"/>
                        </a:rPr>
                        <a:t>iá</a:t>
                      </a:r>
                      <a:r>
                        <a:rPr lang="en-US" sz="1600" baseline="0" dirty="0" smtClean="0">
                          <a:solidFill>
                            <a:srgbClr val="FFFFFF"/>
                          </a:solidFill>
                          <a:latin typeface="Faustina Bold"/>
                        </a:rPr>
                        <a:t> </a:t>
                      </a:r>
                      <a:r>
                        <a:rPr lang="en-US" sz="1600" baseline="0" dirty="0" err="1" smtClean="0">
                          <a:solidFill>
                            <a:srgbClr val="FFFFFF"/>
                          </a:solidFill>
                          <a:latin typeface="Faustina Bold"/>
                        </a:rPr>
                        <a:t>dịch</a:t>
                      </a:r>
                      <a:r>
                        <a:rPr lang="en-US" sz="1600" baseline="0" dirty="0" smtClean="0">
                          <a:solidFill>
                            <a:srgbClr val="FFFFFF"/>
                          </a:solidFill>
                          <a:latin typeface="Faustina Bold"/>
                        </a:rPr>
                        <a:t> </a:t>
                      </a:r>
                      <a:r>
                        <a:rPr lang="en-US" sz="1600" baseline="0" dirty="0" err="1" smtClean="0">
                          <a:solidFill>
                            <a:srgbClr val="FFFFFF"/>
                          </a:solidFill>
                          <a:latin typeface="Faustina Bold"/>
                        </a:rPr>
                        <a:t>vụ</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600" kern="1200" dirty="0" err="1" smtClean="0">
                          <a:solidFill>
                            <a:srgbClr val="FFFFFF"/>
                          </a:solidFill>
                          <a:latin typeface="Faustina Bold"/>
                          <a:ea typeface="+mn-ea"/>
                          <a:cs typeface="+mn-cs"/>
                        </a:rPr>
                        <a:t>Mô</a:t>
                      </a:r>
                      <a:r>
                        <a:rPr lang="en-US" sz="1600" kern="1200" baseline="0" dirty="0" smtClean="0">
                          <a:solidFill>
                            <a:srgbClr val="FFFFFF"/>
                          </a:solidFill>
                          <a:latin typeface="Faustina Bold"/>
                          <a:ea typeface="+mn-ea"/>
                          <a:cs typeface="+mn-cs"/>
                        </a:rPr>
                        <a:t> </a:t>
                      </a:r>
                      <a:r>
                        <a:rPr lang="en-US" sz="1600" kern="1200" baseline="0" dirty="0" err="1" smtClean="0">
                          <a:solidFill>
                            <a:srgbClr val="FFFFFF"/>
                          </a:solidFill>
                          <a:latin typeface="Faustina Bold"/>
                          <a:ea typeface="+mn-ea"/>
                          <a:cs typeface="+mn-cs"/>
                        </a:rPr>
                        <a:t>tả</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600" dirty="0" smtClean="0">
                          <a:solidFill>
                            <a:srgbClr val="FFFFFF"/>
                          </a:solidFill>
                          <a:latin typeface="Faustina Bold"/>
                        </a:rPr>
                        <a:t>Thao </a:t>
                      </a:r>
                      <a:r>
                        <a:rPr lang="en-US" sz="1600" dirty="0" err="1" smtClean="0">
                          <a:solidFill>
                            <a:srgbClr val="FFFFFF"/>
                          </a:solidFill>
                          <a:latin typeface="Faustina Bold"/>
                        </a:rPr>
                        <a:t>tá</a:t>
                      </a:r>
                      <a:r>
                        <a:rPr lang="en-US" sz="1600" baseline="0" dirty="0" err="1" smtClean="0">
                          <a:solidFill>
                            <a:srgbClr val="FFFFFF"/>
                          </a:solidFill>
                          <a:latin typeface="Faustina Bold"/>
                        </a:rPr>
                        <a:t>c</a:t>
                      </a:r>
                      <a:endParaRPr lang="en-US" sz="1000" dirty="0"/>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1363489">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Ăn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sáng</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200.000d</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Chào mừng  đến với dịch vụ bữa sáng tại khách sạn của chúng tôi - nơi khởi đầu ngày mới với trải nghiệm </a:t>
                      </a: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ẩm</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436989">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400.000d</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just" defTabSz="685800" rtl="0" eaLnBrk="1" latinLnBrk="0" hangingPunct="1">
                        <a:lnSpc>
                          <a:spcPts val="2373"/>
                        </a:lnSpc>
                        <a:defRPr/>
                      </a:pPr>
                      <a:r>
                        <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Chào mừng bạn đến với dịch vụ bể bơi của chúng tôi, nơi hòa mình trong không gian sang trọng và thư giãn</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 . .</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bl>
          </a:graphicData>
        </a:graphic>
      </p:graphicFrame>
      <p:sp>
        <p:nvSpPr>
          <p:cNvPr id="42" name="TextBox 81"/>
          <p:cNvSpPr txBox="1"/>
          <p:nvPr/>
        </p:nvSpPr>
        <p:spPr>
          <a:xfrm>
            <a:off x="2967603" y="3196186"/>
            <a:ext cx="3816047" cy="397545"/>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Danh</a:t>
            </a:r>
            <a:r>
              <a:rPr lang="en-US" sz="2000" dirty="0" smtClean="0">
                <a:solidFill>
                  <a:srgbClr val="272727"/>
                </a:solidFill>
                <a:latin typeface="Faustina Bold"/>
              </a:rPr>
              <a:t> </a:t>
            </a:r>
            <a:r>
              <a:rPr lang="en-US" sz="2000" dirty="0" err="1" smtClean="0">
                <a:solidFill>
                  <a:srgbClr val="272727"/>
                </a:solidFill>
                <a:latin typeface="Faustina Bold"/>
              </a:rPr>
              <a:t>sách</a:t>
            </a:r>
            <a:r>
              <a:rPr lang="en-US" sz="2000" dirty="0" smtClean="0">
                <a:solidFill>
                  <a:srgbClr val="272727"/>
                </a:solidFill>
                <a:latin typeface="Faustina Bold"/>
              </a:rPr>
              <a:t> </a:t>
            </a:r>
            <a:r>
              <a:rPr lang="en-US" sz="2000" dirty="0" err="1" smtClean="0">
                <a:solidFill>
                  <a:srgbClr val="272727"/>
                </a:solidFill>
                <a:latin typeface="Faustina Bold"/>
              </a:rPr>
              <a:t>dịch</a:t>
            </a:r>
            <a:r>
              <a:rPr lang="en-US" sz="2000" dirty="0" smtClean="0">
                <a:solidFill>
                  <a:srgbClr val="272727"/>
                </a:solidFill>
                <a:latin typeface="Faustina Bold"/>
              </a:rPr>
              <a:t> </a:t>
            </a:r>
            <a:r>
              <a:rPr lang="en-US" sz="2000" dirty="0" err="1" smtClean="0">
                <a:solidFill>
                  <a:srgbClr val="272727"/>
                </a:solidFill>
                <a:latin typeface="Faustina Bold"/>
              </a:rPr>
              <a:t>vụ</a:t>
            </a:r>
            <a:endParaRPr lang="en-US" sz="2000" dirty="0">
              <a:solidFill>
                <a:srgbClr val="272727"/>
              </a:solidFill>
              <a:latin typeface="Faustina Bold"/>
            </a:endParaRPr>
          </a:p>
        </p:txBody>
      </p:sp>
      <p:grpSp>
        <p:nvGrpSpPr>
          <p:cNvPr id="43" name="Group 42"/>
          <p:cNvGrpSpPr/>
          <p:nvPr/>
        </p:nvGrpSpPr>
        <p:grpSpPr>
          <a:xfrm>
            <a:off x="12020571" y="5419572"/>
            <a:ext cx="943056" cy="472539"/>
            <a:chOff x="9067800" y="1283495"/>
            <a:chExt cx="943056" cy="472539"/>
          </a:xfrm>
        </p:grpSpPr>
        <p:sp>
          <p:nvSpPr>
            <p:cNvPr id="44" name="Rectangle 43"/>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27" cstate="print">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46" name="Rectangle 45"/>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29" cstate="print">
              <a:biLevel thresh="25000"/>
              <a:extLst>
                <a:ext uri="{BEBA8EAE-BF5A-486C-A8C5-ECC9F3942E4B}">
                  <a14:imgProps xmlns:a14="http://schemas.microsoft.com/office/drawing/2010/main">
                    <a14:imgLayer r:embed="rId3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grpSp>
        <p:nvGrpSpPr>
          <p:cNvPr id="48" name="Group 47"/>
          <p:cNvGrpSpPr/>
          <p:nvPr/>
        </p:nvGrpSpPr>
        <p:grpSpPr>
          <a:xfrm>
            <a:off x="12020571" y="6795115"/>
            <a:ext cx="943056" cy="472539"/>
            <a:chOff x="9067800" y="1283495"/>
            <a:chExt cx="943056" cy="472539"/>
          </a:xfrm>
        </p:grpSpPr>
        <p:sp>
          <p:nvSpPr>
            <p:cNvPr id="66" name="Rectangle 65"/>
            <p:cNvSpPr/>
            <p:nvPr/>
          </p:nvSpPr>
          <p:spPr>
            <a:xfrm>
              <a:off x="9067800" y="1283497"/>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27" cstate="print">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val="0"/>
                </a:ext>
              </a:extLst>
            </a:blip>
            <a:stretch>
              <a:fillRect/>
            </a:stretch>
          </p:blipFill>
          <p:spPr>
            <a:xfrm>
              <a:off x="9158664" y="1384298"/>
              <a:ext cx="270933" cy="270933"/>
            </a:xfrm>
            <a:prstGeom prst="rect">
              <a:avLst/>
            </a:prstGeom>
          </p:spPr>
        </p:pic>
        <p:sp>
          <p:nvSpPr>
            <p:cNvPr id="68" name="Rectangle 67"/>
            <p:cNvSpPr/>
            <p:nvPr/>
          </p:nvSpPr>
          <p:spPr>
            <a:xfrm>
              <a:off x="9558193" y="1283495"/>
              <a:ext cx="452663" cy="4725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29" cstate="print">
              <a:biLevel thresh="25000"/>
              <a:extLst>
                <a:ext uri="{BEBA8EAE-BF5A-486C-A8C5-ECC9F3942E4B}">
                  <a14:imgProps xmlns:a14="http://schemas.microsoft.com/office/drawing/2010/main">
                    <a14:imgLayer r:embed="rId30">
                      <a14:imgEffect>
                        <a14:artisticPhotocopy/>
                      </a14:imgEffect>
                    </a14:imgLayer>
                  </a14:imgProps>
                </a:ext>
                <a:ext uri="{28A0092B-C50C-407E-A947-70E740481C1C}">
                  <a14:useLocalDpi xmlns:a14="http://schemas.microsoft.com/office/drawing/2010/main" val="0"/>
                </a:ext>
              </a:extLst>
            </a:blip>
            <a:stretch>
              <a:fillRect/>
            </a:stretch>
          </p:blipFill>
          <p:spPr>
            <a:xfrm>
              <a:off x="9648720" y="1384298"/>
              <a:ext cx="271607" cy="271607"/>
            </a:xfrm>
            <a:prstGeom prst="rect">
              <a:avLst/>
            </a:prstGeom>
          </p:spPr>
        </p:pic>
      </p:grpSp>
      <p:sp>
        <p:nvSpPr>
          <p:cNvPr id="70" name="Freeform 40"/>
          <p:cNvSpPr/>
          <p:nvPr/>
        </p:nvSpPr>
        <p:spPr>
          <a:xfrm>
            <a:off x="11910746" y="8136455"/>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71" name="TextBox 41"/>
          <p:cNvSpPr txBox="1"/>
          <p:nvPr/>
        </p:nvSpPr>
        <p:spPr>
          <a:xfrm>
            <a:off x="11910747" y="8136455"/>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72" name="Freeform 40"/>
          <p:cNvSpPr/>
          <p:nvPr/>
        </p:nvSpPr>
        <p:spPr>
          <a:xfrm>
            <a:off x="11459368" y="8136455"/>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73" name="Rectangle 72"/>
          <p:cNvSpPr/>
          <p:nvPr/>
        </p:nvSpPr>
        <p:spPr>
          <a:xfrm>
            <a:off x="11532368" y="8157068"/>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74" name="Freeform 40">
            <a:hlinkClick r:id="rId31" action="ppaction://hlinksldjump"/>
          </p:cNvPr>
          <p:cNvSpPr/>
          <p:nvPr/>
        </p:nvSpPr>
        <p:spPr>
          <a:xfrm>
            <a:off x="10085779" y="8123436"/>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75" name="TextBox 41">
            <a:hlinkClick r:id="rId31" action="ppaction://hlinksldjump"/>
          </p:cNvPr>
          <p:cNvSpPr txBox="1"/>
          <p:nvPr/>
        </p:nvSpPr>
        <p:spPr>
          <a:xfrm>
            <a:off x="10085780" y="8130967"/>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pic>
        <p:nvPicPr>
          <p:cNvPr id="76" name="Picture 7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57600" y="5222613"/>
            <a:ext cx="1831082" cy="1220612"/>
          </a:xfrm>
          <a:prstGeom prst="rect">
            <a:avLst/>
          </a:prstGeom>
        </p:spPr>
      </p:pic>
      <p:pic>
        <p:nvPicPr>
          <p:cNvPr id="77" name="Picture 7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657600" y="6606764"/>
            <a:ext cx="1830918" cy="1220612"/>
          </a:xfrm>
          <a:prstGeom prst="rect">
            <a:avLst/>
          </a:prstGeom>
        </p:spPr>
      </p:pic>
      <p:grpSp>
        <p:nvGrpSpPr>
          <p:cNvPr id="78" name="Group 2"/>
          <p:cNvGrpSpPr/>
          <p:nvPr/>
        </p:nvGrpSpPr>
        <p:grpSpPr>
          <a:xfrm>
            <a:off x="0" y="0"/>
            <a:ext cx="2560906" cy="10287000"/>
            <a:chOff x="0" y="0"/>
            <a:chExt cx="1053314" cy="2709333"/>
          </a:xfrm>
        </p:grpSpPr>
        <p:sp>
          <p:nvSpPr>
            <p:cNvPr id="79"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80"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81"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4" action="ppaction://hlinksldjump"/>
              </a:rPr>
              <a:t>Loại</a:t>
            </a:r>
            <a:r>
              <a:rPr lang="en-US" sz="1400" dirty="0" smtClean="0">
                <a:solidFill>
                  <a:schemeClr val="bg1">
                    <a:lumMod val="85000"/>
                  </a:schemeClr>
                </a:solidFill>
                <a:latin typeface="Faustina"/>
                <a:hlinkClick r:id="rId34" action="ppaction://hlinksldjump"/>
              </a:rPr>
              <a:t> </a:t>
            </a:r>
            <a:r>
              <a:rPr lang="en-US" sz="1400" dirty="0" err="1" smtClean="0">
                <a:solidFill>
                  <a:schemeClr val="bg1">
                    <a:lumMod val="85000"/>
                  </a:schemeClr>
                </a:solidFill>
                <a:latin typeface="Faustina"/>
                <a:hlinkClick r:id="rId34" action="ppaction://hlinksldjump"/>
              </a:rPr>
              <a:t>phòng</a:t>
            </a:r>
            <a:endParaRPr lang="en-US" sz="1400" dirty="0">
              <a:solidFill>
                <a:schemeClr val="bg1">
                  <a:lumMod val="85000"/>
                </a:schemeClr>
              </a:solidFill>
              <a:latin typeface="Faustina"/>
            </a:endParaRPr>
          </a:p>
        </p:txBody>
      </p:sp>
      <p:sp>
        <p:nvSpPr>
          <p:cNvPr id="82"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5" action="ppaction://hlinksldjump"/>
              </a:rPr>
              <a:t>Danh</a:t>
            </a:r>
            <a:r>
              <a:rPr lang="en-US" sz="1400" dirty="0" smtClean="0">
                <a:solidFill>
                  <a:schemeClr val="bg1">
                    <a:lumMod val="85000"/>
                  </a:schemeClr>
                </a:solidFill>
                <a:latin typeface="Faustina"/>
                <a:hlinkClick r:id="rId35" action="ppaction://hlinksldjump"/>
              </a:rPr>
              <a:t> </a:t>
            </a:r>
            <a:r>
              <a:rPr lang="en-US" sz="1400" dirty="0" err="1" smtClean="0">
                <a:solidFill>
                  <a:schemeClr val="bg1">
                    <a:lumMod val="85000"/>
                  </a:schemeClr>
                </a:solidFill>
                <a:latin typeface="Faustina"/>
                <a:hlinkClick r:id="rId35" action="ppaction://hlinksldjump"/>
              </a:rPr>
              <a:t>sách</a:t>
            </a:r>
            <a:r>
              <a:rPr lang="en-US" sz="1400" dirty="0" smtClean="0">
                <a:solidFill>
                  <a:schemeClr val="bg1">
                    <a:lumMod val="85000"/>
                  </a:schemeClr>
                </a:solidFill>
                <a:latin typeface="Faustina"/>
                <a:hlinkClick r:id="rId35" action="ppaction://hlinksldjump"/>
              </a:rPr>
              <a:t> </a:t>
            </a:r>
            <a:r>
              <a:rPr lang="en-US" sz="1400" dirty="0" err="1" smtClean="0">
                <a:solidFill>
                  <a:schemeClr val="bg1">
                    <a:lumMod val="85000"/>
                  </a:schemeClr>
                </a:solidFill>
                <a:latin typeface="Faustina"/>
                <a:hlinkClick r:id="rId35" action="ppaction://hlinksldjump"/>
              </a:rPr>
              <a:t>phòng</a:t>
            </a:r>
            <a:endParaRPr lang="en-US" sz="1400" dirty="0">
              <a:solidFill>
                <a:schemeClr val="bg1">
                  <a:lumMod val="85000"/>
                </a:schemeClr>
              </a:solidFill>
              <a:latin typeface="Faustina"/>
            </a:endParaRPr>
          </a:p>
        </p:txBody>
      </p:sp>
      <p:grpSp>
        <p:nvGrpSpPr>
          <p:cNvPr id="83" name="Group 5"/>
          <p:cNvGrpSpPr/>
          <p:nvPr/>
        </p:nvGrpSpPr>
        <p:grpSpPr>
          <a:xfrm>
            <a:off x="382780" y="1756034"/>
            <a:ext cx="563034" cy="601116"/>
            <a:chOff x="0" y="0"/>
            <a:chExt cx="1171795" cy="1171795"/>
          </a:xfrm>
        </p:grpSpPr>
        <p:grpSp>
          <p:nvGrpSpPr>
            <p:cNvPr id="84" name="Group 6"/>
            <p:cNvGrpSpPr/>
            <p:nvPr/>
          </p:nvGrpSpPr>
          <p:grpSpPr>
            <a:xfrm>
              <a:off x="0" y="0"/>
              <a:ext cx="1171795" cy="1171795"/>
              <a:chOff x="0" y="0"/>
              <a:chExt cx="812800" cy="812800"/>
            </a:xfrm>
          </p:grpSpPr>
          <p:sp>
            <p:nvSpPr>
              <p:cNvPr id="86"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87"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85"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88" name="Group 10"/>
          <p:cNvGrpSpPr/>
          <p:nvPr/>
        </p:nvGrpSpPr>
        <p:grpSpPr>
          <a:xfrm>
            <a:off x="6037" y="8917647"/>
            <a:ext cx="2554869" cy="1488579"/>
            <a:chOff x="0" y="0"/>
            <a:chExt cx="1053314" cy="443205"/>
          </a:xfrm>
        </p:grpSpPr>
        <p:sp>
          <p:nvSpPr>
            <p:cNvPr id="89"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90"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91"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6">
              <a:extLst>
                <a:ext uri="{96DAC541-7B7A-43D3-8B79-37D633B846F1}">
                  <asvg:svgBlip xmlns:asvg="http://schemas.microsoft.com/office/drawing/2016/SVG/main" xmlns="" r:embed="rId8"/>
                </a:ext>
              </a:extLst>
            </a:blip>
            <a:stretch>
              <a:fillRect/>
            </a:stretch>
          </a:blipFill>
        </p:spPr>
      </p:sp>
      <p:sp>
        <p:nvSpPr>
          <p:cNvPr id="92"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7">
              <a:extLst>
                <a:ext uri="{96DAC541-7B7A-43D3-8B79-37D633B846F1}">
                  <asvg:svgBlip xmlns:asvg="http://schemas.microsoft.com/office/drawing/2016/SVG/main" xmlns="" r:embed="rId10"/>
                </a:ext>
              </a:extLst>
            </a:blip>
            <a:stretch>
              <a:fillRect/>
            </a:stretch>
          </a:blipFill>
        </p:spPr>
      </p:sp>
      <p:sp>
        <p:nvSpPr>
          <p:cNvPr id="93"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8">
              <a:extLst>
                <a:ext uri="{96DAC541-7B7A-43D3-8B79-37D633B846F1}">
                  <asvg:svgBlip xmlns:asvg="http://schemas.microsoft.com/office/drawing/2016/SVG/main" xmlns="" r:embed="rId14"/>
                </a:ext>
              </a:extLst>
            </a:blip>
            <a:stretch>
              <a:fillRect/>
            </a:stretch>
          </a:blipFill>
        </p:spPr>
      </p:sp>
      <p:sp>
        <p:nvSpPr>
          <p:cNvPr id="94"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9">
              <a:extLst>
                <a:ext uri="{96DAC541-7B7A-43D3-8B79-37D633B846F1}">
                  <asvg:svgBlip xmlns:asvg="http://schemas.microsoft.com/office/drawing/2016/SVG/main" xmlns="" r:embed="rId18"/>
                </a:ext>
              </a:extLst>
            </a:blip>
            <a:stretch>
              <a:fillRect/>
            </a:stretch>
          </a:blipFill>
        </p:spPr>
      </p:sp>
      <p:sp>
        <p:nvSpPr>
          <p:cNvPr id="95"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96"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97"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0" action="ppaction://hlinksldjump"/>
              </a:rPr>
              <a:t>Trang</a:t>
            </a:r>
            <a:r>
              <a:rPr lang="en-US" sz="1600" dirty="0">
                <a:solidFill>
                  <a:srgbClr val="FFFFFF"/>
                </a:solidFill>
                <a:latin typeface="Faustina"/>
                <a:hlinkClick r:id="rId40" action="ppaction://hlinksldjump"/>
              </a:rPr>
              <a:t> </a:t>
            </a:r>
            <a:r>
              <a:rPr lang="en-US" sz="1600" dirty="0" err="1">
                <a:solidFill>
                  <a:srgbClr val="FFFFFF"/>
                </a:solidFill>
                <a:latin typeface="Faustina"/>
                <a:hlinkClick r:id="rId40" action="ppaction://hlinksldjump"/>
              </a:rPr>
              <a:t>chủ</a:t>
            </a:r>
            <a:endParaRPr lang="en-US" sz="1600" dirty="0">
              <a:solidFill>
                <a:srgbClr val="FFFFFF"/>
              </a:solidFill>
              <a:latin typeface="Faustina"/>
            </a:endParaRPr>
          </a:p>
        </p:txBody>
      </p:sp>
      <p:sp>
        <p:nvSpPr>
          <p:cNvPr id="98"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1" action="ppaction://hlinksldjump"/>
              </a:rPr>
              <a:t>Nhân</a:t>
            </a:r>
            <a:r>
              <a:rPr lang="en-US" sz="1600" dirty="0">
                <a:solidFill>
                  <a:srgbClr val="FFFFFF"/>
                </a:solidFill>
                <a:latin typeface="Faustina"/>
                <a:hlinkClick r:id="rId41" action="ppaction://hlinksldjump"/>
              </a:rPr>
              <a:t> </a:t>
            </a:r>
            <a:r>
              <a:rPr lang="en-US" sz="1600" dirty="0" err="1">
                <a:solidFill>
                  <a:srgbClr val="FFFFFF"/>
                </a:solidFill>
                <a:latin typeface="Faustina"/>
                <a:hlinkClick r:id="rId41" action="ppaction://hlinksldjump"/>
              </a:rPr>
              <a:t>viên</a:t>
            </a:r>
            <a:endParaRPr lang="en-US" sz="1600" dirty="0">
              <a:solidFill>
                <a:srgbClr val="FFFFFF"/>
              </a:solidFill>
              <a:latin typeface="Faustina"/>
            </a:endParaRPr>
          </a:p>
        </p:txBody>
      </p:sp>
      <p:sp>
        <p:nvSpPr>
          <p:cNvPr id="99" name="Rectangle 98"/>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3"/>
          <p:cNvSpPr/>
          <p:nvPr/>
        </p:nvSpPr>
        <p:spPr>
          <a:xfrm>
            <a:off x="-6927" y="4301883"/>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02"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2" action="ppaction://hlinksldjump"/>
              </a:rPr>
              <a:t>Dịch</a:t>
            </a:r>
            <a:r>
              <a:rPr lang="en-US" sz="1600" dirty="0">
                <a:solidFill>
                  <a:srgbClr val="FFFFFF"/>
                </a:solidFill>
                <a:latin typeface="Faustina"/>
                <a:hlinkClick r:id="rId42" action="ppaction://hlinksldjump"/>
              </a:rPr>
              <a:t> </a:t>
            </a:r>
            <a:r>
              <a:rPr lang="en-US" sz="1600" dirty="0" err="1">
                <a:solidFill>
                  <a:srgbClr val="FFFFFF"/>
                </a:solidFill>
                <a:latin typeface="Faustina"/>
                <a:hlinkClick r:id="rId42" action="ppaction://hlinksldjump"/>
              </a:rPr>
              <a:t>vụ</a:t>
            </a:r>
            <a:endParaRPr lang="en-US" sz="1600" dirty="0">
              <a:solidFill>
                <a:srgbClr val="FFFFFF"/>
              </a:solidFill>
              <a:latin typeface="Faustina"/>
            </a:endParaRPr>
          </a:p>
        </p:txBody>
      </p:sp>
      <p:sp>
        <p:nvSpPr>
          <p:cNvPr id="103"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43">
              <a:extLst>
                <a:ext uri="{96DAC541-7B7A-43D3-8B79-37D633B846F1}">
                  <asvg:svgBlip xmlns:asvg="http://schemas.microsoft.com/office/drawing/2016/SVG/main" xmlns="" r:embed="rId12"/>
                </a:ext>
              </a:extLst>
            </a:blip>
            <a:stretch>
              <a:fillRect/>
            </a:stretch>
          </a:blipFill>
        </p:spPr>
      </p:sp>
      <p:sp>
        <p:nvSpPr>
          <p:cNvPr id="104"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44">
              <a:extLst>
                <a:ext uri="{96DAC541-7B7A-43D3-8B79-37D633B846F1}">
                  <asvg:svgBlip xmlns:asvg="http://schemas.microsoft.com/office/drawing/2016/SVG/main" xmlns="" r:embed="rId16"/>
                </a:ext>
              </a:extLst>
            </a:blip>
            <a:stretch>
              <a:fillRect/>
            </a:stretch>
          </a:blipFill>
        </p:spPr>
      </p:sp>
      <p:sp>
        <p:nvSpPr>
          <p:cNvPr id="105"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5">
              <a:extLst>
                <a:ext uri="{96DAC541-7B7A-43D3-8B79-37D633B846F1}">
                  <asvg:svgBlip xmlns:asvg="http://schemas.microsoft.com/office/drawing/2016/SVG/main" xmlns="" r:embed="rId20"/>
                </a:ext>
              </a:extLst>
            </a:blip>
            <a:stretch>
              <a:fillRect/>
            </a:stretch>
          </a:blipFill>
        </p:spPr>
      </p:sp>
      <p:sp>
        <p:nvSpPr>
          <p:cNvPr id="106"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6">
              <a:alphaModFix amt="74000"/>
              <a:extLst>
                <a:ext uri="{96DAC541-7B7A-43D3-8B79-37D633B846F1}">
                  <asvg:svgBlip xmlns:asvg="http://schemas.microsoft.com/office/drawing/2016/SVG/main" xmlns="" r:embed="rId22"/>
                </a:ext>
              </a:extLst>
            </a:blip>
            <a:stretch>
              <a:fillRect/>
            </a:stretch>
          </a:blipFill>
        </p:spPr>
      </p:sp>
      <p:sp>
        <p:nvSpPr>
          <p:cNvPr id="107"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7" action="ppaction://hlinksldjump"/>
              </a:rPr>
              <a:t>Đặt</a:t>
            </a:r>
            <a:r>
              <a:rPr lang="en-US" sz="1600" dirty="0">
                <a:solidFill>
                  <a:srgbClr val="FFFFFF"/>
                </a:solidFill>
                <a:latin typeface="Faustina"/>
                <a:hlinkClick r:id="rId47" action="ppaction://hlinksldjump"/>
              </a:rPr>
              <a:t> </a:t>
            </a:r>
            <a:r>
              <a:rPr lang="en-US" sz="1600" dirty="0" err="1">
                <a:solidFill>
                  <a:srgbClr val="FFFFFF"/>
                </a:solidFill>
                <a:latin typeface="Faustina"/>
                <a:hlinkClick r:id="rId47" action="ppaction://hlinksldjump"/>
              </a:rPr>
              <a:t>phòng</a:t>
            </a:r>
            <a:endParaRPr lang="en-US" sz="1600" dirty="0">
              <a:solidFill>
                <a:srgbClr val="FFFFFF"/>
              </a:solidFill>
              <a:latin typeface="Faustina"/>
            </a:endParaRPr>
          </a:p>
        </p:txBody>
      </p:sp>
      <p:sp>
        <p:nvSpPr>
          <p:cNvPr id="108"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09"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8" action="ppaction://hlinksldjump"/>
              </a:rPr>
              <a:t>Phản</a:t>
            </a:r>
            <a:r>
              <a:rPr lang="en-US" sz="1600" dirty="0" smtClean="0">
                <a:solidFill>
                  <a:srgbClr val="FFFFFF"/>
                </a:solidFill>
                <a:latin typeface="Faustina"/>
                <a:hlinkClick r:id="rId48" action="ppaction://hlinksldjump"/>
              </a:rPr>
              <a:t> </a:t>
            </a:r>
            <a:r>
              <a:rPr lang="en-US" sz="1600" dirty="0" err="1" smtClean="0">
                <a:solidFill>
                  <a:srgbClr val="FFFFFF"/>
                </a:solidFill>
                <a:latin typeface="Faustina"/>
                <a:hlinkClick r:id="rId48" action="ppaction://hlinksldjump"/>
              </a:rPr>
              <a:t>hồi</a:t>
            </a:r>
            <a:endParaRPr lang="en-US" sz="1600" dirty="0">
              <a:solidFill>
                <a:srgbClr val="FFFFFF"/>
              </a:solidFill>
              <a:latin typeface="Faustina"/>
            </a:endParaRPr>
          </a:p>
        </p:txBody>
      </p:sp>
      <p:grpSp>
        <p:nvGrpSpPr>
          <p:cNvPr id="110" name="Group 109"/>
          <p:cNvGrpSpPr/>
          <p:nvPr/>
        </p:nvGrpSpPr>
        <p:grpSpPr>
          <a:xfrm>
            <a:off x="207264" y="9221567"/>
            <a:ext cx="2167619" cy="698007"/>
            <a:chOff x="10184914" y="7375837"/>
            <a:chExt cx="2167619" cy="698007"/>
          </a:xfrm>
        </p:grpSpPr>
        <p:sp>
          <p:nvSpPr>
            <p:cNvPr id="111" name="Freeform 13">
              <a:hlinkClick r:id="rId49" action="ppaction://hlinksldjump"/>
            </p:cNvPr>
            <p:cNvSpPr/>
            <p:nvPr/>
          </p:nvSpPr>
          <p:spPr>
            <a:xfrm rot="-10800000">
              <a:off x="12068297" y="7614182"/>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50">
                <a:extLst>
                  <a:ext uri="{96DAC541-7B7A-43D3-8B79-37D633B846F1}">
                    <asvg:svgBlip xmlns:asvg="http://schemas.microsoft.com/office/drawing/2016/SVG/main" xmlns="" r:embed="rId6"/>
                  </a:ext>
                </a:extLst>
              </a:blip>
              <a:stretch>
                <a:fillRect/>
              </a:stretch>
            </a:blipFill>
          </p:spPr>
        </p:sp>
        <p:sp>
          <p:nvSpPr>
            <p:cNvPr id="112" name="TextBox 77"/>
            <p:cNvSpPr txBox="1"/>
            <p:nvPr/>
          </p:nvSpPr>
          <p:spPr>
            <a:xfrm>
              <a:off x="10925916" y="7375837"/>
              <a:ext cx="1328374" cy="326243"/>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Trứng</a:t>
              </a:r>
              <a:endParaRPr lang="en-US" dirty="0">
                <a:solidFill>
                  <a:srgbClr val="FFFFFF"/>
                </a:solidFill>
                <a:latin typeface="Faustina Bold"/>
              </a:endParaRPr>
            </a:p>
          </p:txBody>
        </p:sp>
        <p:sp>
          <p:nvSpPr>
            <p:cNvPr id="113" name="TextBox 78"/>
            <p:cNvSpPr txBox="1"/>
            <p:nvPr/>
          </p:nvSpPr>
          <p:spPr>
            <a:xfrm>
              <a:off x="10901874" y="7683677"/>
              <a:ext cx="1328374" cy="267958"/>
            </a:xfrm>
            <a:prstGeom prst="rect">
              <a:avLst/>
            </a:prstGeom>
          </p:spPr>
          <p:txBody>
            <a:bodyPr wrap="square" lIns="0" tIns="0" rIns="0" bIns="0" rtlCol="0" anchor="t">
              <a:spAutoFit/>
            </a:bodyPr>
            <a:lstStyle/>
            <a:p>
              <a:pPr>
                <a:lnSpc>
                  <a:spcPts val="2426"/>
                </a:lnSpc>
                <a:spcBef>
                  <a:spcPct val="0"/>
                </a:spcBef>
              </a:pPr>
              <a:r>
                <a:rPr lang="en-US" sz="1400" dirty="0" err="1" smtClean="0">
                  <a:solidFill>
                    <a:srgbClr val="FFFFFF"/>
                  </a:solidFill>
                  <a:latin typeface="Faustina"/>
                </a:rPr>
                <a:t>Nhân</a:t>
              </a:r>
              <a:r>
                <a:rPr lang="en-US" sz="1400" dirty="0" smtClean="0">
                  <a:solidFill>
                    <a:srgbClr val="FFFFFF"/>
                  </a:solidFill>
                  <a:latin typeface="Faustina"/>
                </a:rPr>
                <a:t> </a:t>
              </a:r>
              <a:r>
                <a:rPr lang="en-US" sz="1400" dirty="0" err="1" smtClean="0">
                  <a:solidFill>
                    <a:srgbClr val="FFFFFF"/>
                  </a:solidFill>
                  <a:latin typeface="Faustina"/>
                </a:rPr>
                <a:t>viên</a:t>
              </a:r>
              <a:endParaRPr lang="en-US" sz="1400" dirty="0">
                <a:solidFill>
                  <a:srgbClr val="FFFFFF"/>
                </a:solidFill>
                <a:latin typeface="Faustina"/>
              </a:endParaRPr>
            </a:p>
          </p:txBody>
        </p:sp>
        <p:sp>
          <p:nvSpPr>
            <p:cNvPr id="114" name="Oval 113"/>
            <p:cNvSpPr/>
            <p:nvPr/>
          </p:nvSpPr>
          <p:spPr>
            <a:xfrm>
              <a:off x="10184914" y="7450935"/>
              <a:ext cx="625775" cy="6229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288037" y="7552627"/>
              <a:ext cx="419527" cy="419527"/>
            </a:xfrm>
            <a:prstGeom prst="rect">
              <a:avLst/>
            </a:prstGeom>
          </p:spPr>
        </p:pic>
      </p:grpSp>
      <p:sp>
        <p:nvSpPr>
          <p:cNvPr id="116" name="Rectangle 115">
            <a:hlinkClick r:id="rId52" action="ppaction://hlinksldjump"/>
          </p:cNvPr>
          <p:cNvSpPr/>
          <p:nvPr/>
        </p:nvSpPr>
        <p:spPr>
          <a:xfrm>
            <a:off x="11879567" y="5310681"/>
            <a:ext cx="1325965" cy="799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hlinkClick r:id="rId52" action="ppaction://hlinksldjump"/>
          </p:cNvPr>
          <p:cNvSpPr/>
          <p:nvPr/>
        </p:nvSpPr>
        <p:spPr>
          <a:xfrm>
            <a:off x="11817536" y="6535437"/>
            <a:ext cx="1325965" cy="882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hlinkClick r:id="rId52" action="ppaction://hlinksldjump"/>
          </p:cNvPr>
          <p:cNvSpPr/>
          <p:nvPr/>
        </p:nvSpPr>
        <p:spPr>
          <a:xfrm>
            <a:off x="2786363" y="2357498"/>
            <a:ext cx="3385837" cy="838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794899"/>
      </p:ext>
    </p:extLst>
  </p:cSld>
  <p:clrMapOvr>
    <a:masterClrMapping/>
  </p:clrMapOvr>
  <mc:AlternateContent xmlns:mc="http://schemas.openxmlformats.org/markup-compatibility/2006">
    <mc:Choice xmlns:p14="http://schemas.microsoft.com/office/powerpoint/2010/main" Requires="p14">
      <p:transition p14:dur="100" advTm="1684">
        <p:cut/>
      </p:transition>
    </mc:Choice>
    <mc:Fallback>
      <p:transition advTm="1684">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4"/>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60494E-6 L -2.77778E-6 0.00015 C 0.00023 0.00339 0.00093 0.00679 0.00093 0.01018 C 0.00093 0.02778 -2.77778E-6 0.04521 -2.77778E-6 0.06281 " pathEditMode="relative" rAng="0" ptsTypes="AAAA">
                                      <p:cBhvr>
                                        <p:cTn id="6" dur="2000" fill="hold"/>
                                        <p:tgtEl>
                                          <p:spTgt spid="103"/>
                                        </p:tgtEl>
                                        <p:attrNameLst>
                                          <p:attrName>ppt_x</p:attrName>
                                          <p:attrName>ppt_y</p:attrName>
                                        </p:attrNameLst>
                                      </p:cBhvr>
                                      <p:rCtr x="46" y="3133"/>
                                    </p:animMotion>
                                  </p:childTnLst>
                                </p:cTn>
                              </p:par>
                              <p:par>
                                <p:cTn id="7" presetID="0" presetClass="path" presetSubtype="0" accel="50000" decel="50000" fill="hold" nodeType="withEffect">
                                  <p:stCondLst>
                                    <p:cond delay="0"/>
                                  </p:stCondLst>
                                  <p:childTnLst>
                                    <p:animMotion origin="layout" path="M 1.85185E-6 -2.83951E-6 L 1.85185E-6 0.00016 C 0.00023 0.0034 0.00092 0.00679 0.00092 0.01019 C 0.00092 0.02778 1.85185E-6 0.04522 1.85185E-6 0.06281 " pathEditMode="relative" rAng="0" ptsTypes="AAAA">
                                      <p:cBhvr>
                                        <p:cTn id="8" dur="2000" fill="hold"/>
                                        <p:tgtEl>
                                          <p:spTgt spid="104"/>
                                        </p:tgtEl>
                                        <p:attrNameLst>
                                          <p:attrName>ppt_x</p:attrName>
                                          <p:attrName>ppt_y</p:attrName>
                                        </p:attrNameLst>
                                      </p:cBhvr>
                                      <p:rCtr x="46" y="3133"/>
                                    </p:animMotion>
                                  </p:childTnLst>
                                </p:cTn>
                              </p:par>
                              <p:par>
                                <p:cTn id="9" presetID="0" presetClass="path" presetSubtype="0" accel="50000" decel="50000" fill="hold" nodeType="withEffect">
                                  <p:stCondLst>
                                    <p:cond delay="0"/>
                                  </p:stCondLst>
                                  <p:childTnLst>
                                    <p:animMotion origin="layout" path="M -3.88889E-6 3.08642E-6 L -3.88889E-6 0.00015 C 0.00024 0.00339 0.00093 0.00679 0.00093 0.01018 C 0.00093 0.02777 -3.88889E-6 0.04521 -3.88889E-6 0.06281 " pathEditMode="relative" rAng="0" ptsTypes="AAAA">
                                      <p:cBhvr>
                                        <p:cTn id="10" dur="2000" fill="hold"/>
                                        <p:tgtEl>
                                          <p:spTgt spid="105"/>
                                        </p:tgtEl>
                                        <p:attrNameLst>
                                          <p:attrName>ppt_x</p:attrName>
                                          <p:attrName>ppt_y</p:attrName>
                                        </p:attrNameLst>
                                      </p:cBhvr>
                                      <p:rCtr x="46" y="3133"/>
                                    </p:animMotion>
                                  </p:childTnLst>
                                </p:cTn>
                              </p:par>
                              <p:par>
                                <p:cTn id="11" presetID="0" presetClass="path" presetSubtype="0" accel="50000" decel="50000" fill="hold" nodeType="withEffect">
                                  <p:stCondLst>
                                    <p:cond delay="0"/>
                                  </p:stCondLst>
                                  <p:childTnLst>
                                    <p:animMotion origin="layout" path="M 4.25926E-6 4.93827E-7 L 4.25926E-6 0.00015 C 0.00023 0.00339 0.00092 0.00679 0.00092 0.01018 C 0.00092 0.02778 4.25926E-6 0.04522 4.25926E-6 0.06281 " pathEditMode="relative" rAng="0" ptsTypes="AAAA">
                                      <p:cBhvr>
                                        <p:cTn id="12" dur="2000" fill="hold"/>
                                        <p:tgtEl>
                                          <p:spTgt spid="106"/>
                                        </p:tgtEl>
                                        <p:attrNameLst>
                                          <p:attrName>ppt_x</p:attrName>
                                          <p:attrName>ppt_y</p:attrName>
                                        </p:attrNameLst>
                                      </p:cBhvr>
                                      <p:rCtr x="46" y="3133"/>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102"/>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07"/>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3.51852E-6 4.93827E-7 L 3.51852E-6 0.00015 C 0.00023 0.00339 0.00092 0.00679 0.00092 0.01018 C 0.00092 0.02778 3.51852E-6 0.04522 3.51852E-6 0.06281 " pathEditMode="relative" rAng="0" ptsTypes="AAAA">
                                      <p:cBhvr>
                                        <p:cTn id="18" dur="2000" fill="hold"/>
                                        <p:tgtEl>
                                          <p:spTgt spid="108"/>
                                        </p:tgtEl>
                                        <p:attrNameLst>
                                          <p:attrName>ppt_x</p:attrName>
                                          <p:attrName>ppt_y</p:attrName>
                                        </p:attrNameLst>
                                      </p:cBhvr>
                                      <p:rCtr x="46" y="3133"/>
                                    </p:animMotion>
                                  </p:childTnLst>
                                </p:cTn>
                              </p:par>
                              <p:par>
                                <p:cTn id="19" presetID="0" presetClass="path" presetSubtype="0" accel="50000" decel="50000" fill="hold" grpId="0" nodeType="withEffect">
                                  <p:stCondLst>
                                    <p:cond delay="0"/>
                                  </p:stCondLst>
                                  <p:childTnLst>
                                    <p:animMotion origin="layout" path="M 3.7037E-6 -4.07407E-6 L 3.7037E-6 0.00016 C 0.00023 0.0034 0.00092 0.00679 0.00092 0.01019 C 0.00092 0.02778 3.7037E-6 0.04522 3.7037E-6 0.06281 " pathEditMode="relative" rAng="0" ptsTypes="AAAA">
                                      <p:cBhvr>
                                        <p:cTn id="20" dur="2000" fill="hold"/>
                                        <p:tgtEl>
                                          <p:spTgt spid="109"/>
                                        </p:tgtEl>
                                        <p:attrNameLst>
                                          <p:attrName>ppt_x</p:attrName>
                                          <p:attrName>ppt_y</p:attrName>
                                        </p:attrNameLst>
                                      </p:cBhvr>
                                      <p:rCtr x="46" y="3133"/>
                                    </p:animMotion>
                                  </p:childTnLst>
                                </p:cTn>
                              </p:par>
                              <p:par>
                                <p:cTn id="21" presetID="0" presetClass="path" presetSubtype="0" accel="50000" decel="50000" fill="hold" nodeType="withEffect">
                                  <p:stCondLst>
                                    <p:cond delay="0"/>
                                  </p:stCondLst>
                                  <p:childTnLst>
                                    <p:animMotion origin="layout" path="M -4.07407E-6 3.7037E-7 L -4.07407E-6 0.00015 C -0.00034 0.00401 -0.00057 0.00802 -0.00104 0.01204 C -0.00127 0.01343 -0.00185 0.01466 -0.00208 0.01605 C -0.0037 0.02685 -0.00243 0.02361 -0.00405 0.03364 C -0.00428 0.03503 -0.00486 0.03627 -0.00509 0.03765 C -0.00555 0.04028 -0.00567 0.04306 -0.00601 0.04568 C -0.00625 0.04707 -0.00682 0.0483 -0.00706 0.04969 C -0.00914 0.05941 -0.00706 0.05077 -0.00902 0.06188 C -0.00937 0.06327 -0.00983 0.06451 -0.01007 0.06589 C -0.01076 0.06944 -0.01203 0.0767 -0.01203 0.07685 C -0.01088 0.09028 -0.01192 0.08395 -0.00902 0.09552 C -0.00879 0.09676 -0.00868 0.0983 -0.0081 0.09954 C -0.0074 0.10093 -0.00659 0.10201 -0.00601 0.10355 C -0.0052 0.10617 -0.00474 0.10895 -0.00405 0.11157 L -0.00208 0.11975 C -0.00208 0.11991 -4.07407E-6 0.12778 -4.07407E-6 0.12793 L -4.07407E-6 0.13997 " pathEditMode="relative" rAng="0" ptsTypes="AAAAAAAAAAAAAAAAAA">
                                      <p:cBhvr>
                                        <p:cTn id="22" dur="2000" fill="hold"/>
                                        <p:tgtEl>
                                          <p:spTgt spid="101"/>
                                        </p:tgtEl>
                                        <p:attrNameLst>
                                          <p:attrName>ppt_x</p:attrName>
                                          <p:attrName>ppt_y</p:attrName>
                                        </p:attrNameLst>
                                      </p:cBhvr>
                                      <p:rCtr x="-602" y="6991"/>
                                    </p:animMotion>
                                  </p:childTnLst>
                                </p:cTn>
                              </p:par>
                            </p:childTnLst>
                          </p:cTn>
                        </p:par>
                      </p:childTnLst>
                    </p:cTn>
                  </p:par>
                </p:childTnLst>
              </p:cTn>
              <p:nextCondLst>
                <p:cond evt="onClick" delay="0">
                  <p:tgtEl>
                    <p:spTgt spid="94"/>
                  </p:tgtEl>
                </p:cond>
              </p:nextCondLst>
            </p:seq>
          </p:childTnLst>
        </p:cTn>
      </p:par>
    </p:tnLst>
    <p:bldLst>
      <p:bldP spid="102" grpId="0"/>
      <p:bldP spid="107" grpId="0"/>
      <p:bldP spid="108" grpId="0"/>
      <p:bldP spid="109"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7"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sp>
        <p:nvSpPr>
          <p:cNvPr id="28" name="TextBox 79"/>
          <p:cNvSpPr txBox="1"/>
          <p:nvPr/>
        </p:nvSpPr>
        <p:spPr>
          <a:xfrm>
            <a:off x="3761209" y="1800130"/>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đặt</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graphicFrame>
        <p:nvGraphicFramePr>
          <p:cNvPr id="29" name="Table 57"/>
          <p:cNvGraphicFramePr>
            <a:graphicFrameLocks noGrp="1"/>
          </p:cNvGraphicFramePr>
          <p:nvPr>
            <p:extLst>
              <p:ext uri="{D42A27DB-BD31-4B8C-83A1-F6EECF244321}">
                <p14:modId xmlns:p14="http://schemas.microsoft.com/office/powerpoint/2010/main" val="411130315"/>
              </p:ext>
            </p:extLst>
          </p:nvPr>
        </p:nvGraphicFramePr>
        <p:xfrm>
          <a:off x="2908341" y="2503162"/>
          <a:ext cx="10465971" cy="4909788"/>
        </p:xfrm>
        <a:graphic>
          <a:graphicData uri="http://schemas.openxmlformats.org/drawingml/2006/table">
            <a:tbl>
              <a:tblPr/>
              <a:tblGrid>
                <a:gridCol w="673059">
                  <a:extLst>
                    <a:ext uri="{9D8B030D-6E8A-4147-A177-3AD203B41FA5}">
                      <a16:colId xmlns:a16="http://schemas.microsoft.com/office/drawing/2014/main" val="1492936209"/>
                    </a:ext>
                  </a:extLst>
                </a:gridCol>
                <a:gridCol w="1676400">
                  <a:extLst>
                    <a:ext uri="{9D8B030D-6E8A-4147-A177-3AD203B41FA5}">
                      <a16:colId xmlns:a16="http://schemas.microsoft.com/office/drawing/2014/main" val="20001"/>
                    </a:ext>
                  </a:extLst>
                </a:gridCol>
                <a:gridCol w="1254762">
                  <a:extLst>
                    <a:ext uri="{9D8B030D-6E8A-4147-A177-3AD203B41FA5}">
                      <a16:colId xmlns:a16="http://schemas.microsoft.com/office/drawing/2014/main" val="20002"/>
                    </a:ext>
                  </a:extLst>
                </a:gridCol>
                <a:gridCol w="1564638">
                  <a:extLst>
                    <a:ext uri="{9D8B030D-6E8A-4147-A177-3AD203B41FA5}">
                      <a16:colId xmlns:a16="http://schemas.microsoft.com/office/drawing/2014/main" val="20004"/>
                    </a:ext>
                  </a:extLst>
                </a:gridCol>
                <a:gridCol w="1524000">
                  <a:extLst>
                    <a:ext uri="{9D8B030D-6E8A-4147-A177-3AD203B41FA5}">
                      <a16:colId xmlns:a16="http://schemas.microsoft.com/office/drawing/2014/main" val="2892317108"/>
                    </a:ext>
                  </a:extLst>
                </a:gridCol>
                <a:gridCol w="1679805">
                  <a:extLst>
                    <a:ext uri="{9D8B030D-6E8A-4147-A177-3AD203B41FA5}">
                      <a16:colId xmlns:a16="http://schemas.microsoft.com/office/drawing/2014/main" val="20008"/>
                    </a:ext>
                  </a:extLst>
                </a:gridCol>
                <a:gridCol w="2093307">
                  <a:extLst>
                    <a:ext uri="{9D8B030D-6E8A-4147-A177-3AD203B41FA5}">
                      <a16:colId xmlns:a16="http://schemas.microsoft.com/office/drawing/2014/main" val="532149200"/>
                    </a:ext>
                  </a:extLst>
                </a:gridCol>
              </a:tblGrid>
              <a:tr h="818298">
                <a:tc>
                  <a:txBody>
                    <a:bodyPr/>
                    <a:lstStyle/>
                    <a:p>
                      <a:pPr marL="0" algn="ctr" defTabSz="685800" rtl="0" eaLnBrk="1" latinLnBrk="0" hangingPunct="1">
                        <a:lnSpc>
                          <a:spcPts val="2373"/>
                        </a:lnSpc>
                        <a:defRPr/>
                      </a:pPr>
                      <a:r>
                        <a:rPr lang="en-US" sz="1400" kern="1200" dirty="0" smtClean="0">
                          <a:solidFill>
                            <a:srgbClr val="FFFFFF"/>
                          </a:solidFill>
                          <a:latin typeface="Faustina Bold"/>
                          <a:ea typeface="+mn-ea"/>
                          <a:cs typeface="+mn-cs"/>
                        </a:rPr>
                        <a:t>STT</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Tên</a:t>
                      </a:r>
                      <a:r>
                        <a:rPr lang="en-US" sz="1400" dirty="0">
                          <a:solidFill>
                            <a:srgbClr val="FFFFFF"/>
                          </a:solidFill>
                          <a:latin typeface="Faustina Bold"/>
                        </a:rPr>
                        <a:t> </a:t>
                      </a:r>
                      <a:r>
                        <a:rPr lang="en-US" sz="1400" dirty="0" err="1">
                          <a:solidFill>
                            <a:srgbClr val="FFFFFF"/>
                          </a:solidFill>
                          <a:latin typeface="Faustina Bold"/>
                        </a:rPr>
                        <a:t>khách</a:t>
                      </a:r>
                      <a:r>
                        <a:rPr lang="en-US" sz="1400" dirty="0">
                          <a:solidFill>
                            <a:srgbClr val="FFFFFF"/>
                          </a:solidFill>
                          <a:latin typeface="Faustina Bold"/>
                        </a:rPr>
                        <a:t> </a:t>
                      </a:r>
                      <a:r>
                        <a:rPr lang="en-US" sz="1400" dirty="0" err="1">
                          <a:solidFill>
                            <a:srgbClr val="FFFFFF"/>
                          </a:solidFill>
                          <a:latin typeface="Faustina Bold"/>
                        </a:rPr>
                        <a:t>hàng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SĐT </a:t>
                      </a:r>
                      <a:r>
                        <a:rPr lang="en-US" sz="1400" dirty="0" smtClean="0">
                          <a:solidFill>
                            <a:srgbClr val="FFFFFF"/>
                          </a:solidFill>
                          <a:latin typeface="Faustina Bold"/>
                        </a:rPr>
                        <a:t>KH</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Ngày</a:t>
                      </a:r>
                      <a:r>
                        <a:rPr lang="en-US" sz="1400" baseline="0" dirty="0" smtClean="0">
                          <a:solidFill>
                            <a:srgbClr val="FFFFFF"/>
                          </a:solidFill>
                          <a:latin typeface="Faustina Bold"/>
                        </a:rPr>
                        <a:t> </a:t>
                      </a:r>
                      <a:r>
                        <a:rPr lang="en-US" sz="1400" baseline="0" dirty="0" err="1" smtClean="0">
                          <a:solidFill>
                            <a:srgbClr val="FFFFFF"/>
                          </a:solidFill>
                          <a:latin typeface="Faustina Bold"/>
                        </a:rPr>
                        <a:t>đặt</a:t>
                      </a:r>
                      <a:r>
                        <a:rPr lang="en-US" sz="1400" baseline="0" dirty="0" smtClean="0">
                          <a:solidFill>
                            <a:srgbClr val="FFFFFF"/>
                          </a:solidFill>
                          <a:latin typeface="Faustina Bold"/>
                        </a:rPr>
                        <a:t> </a:t>
                      </a:r>
                      <a:r>
                        <a:rPr lang="en-US" sz="1400" baseline="0" dirty="0" err="1" smtClean="0">
                          <a:solidFill>
                            <a:srgbClr val="FFFFFF"/>
                          </a:solidFill>
                          <a:latin typeface="Faustina Bold"/>
                        </a:rPr>
                        <a:t>phòng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400" kern="1200" dirty="0" err="1" smtClean="0">
                          <a:solidFill>
                            <a:srgbClr val="FFFFFF"/>
                          </a:solidFill>
                          <a:latin typeface="Faustina Bold"/>
                          <a:ea typeface="+mn-ea"/>
                          <a:cs typeface="+mn-cs"/>
                        </a:rPr>
                        <a:t>Ngày</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trả</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phòng</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Tổng</a:t>
                      </a:r>
                      <a:r>
                        <a:rPr lang="en-US" sz="1400" dirty="0" smtClean="0">
                          <a:solidFill>
                            <a:srgbClr val="FFFFFF"/>
                          </a:solidFill>
                          <a:latin typeface="Faustina Bold"/>
                        </a:rPr>
                        <a:t> </a:t>
                      </a:r>
                      <a:r>
                        <a:rPr lang="en-US" sz="1400" dirty="0" err="1">
                          <a:solidFill>
                            <a:srgbClr val="FFFFFF"/>
                          </a:solidFill>
                          <a:latin typeface="Faustina Bold"/>
                        </a:rPr>
                        <a:t>tiền</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kern="1200" dirty="0" smtClean="0">
                          <a:solidFill>
                            <a:srgbClr val="FFFFFF"/>
                          </a:solidFill>
                          <a:latin typeface="Faustina Bold"/>
                          <a:ea typeface="+mn-ea"/>
                          <a:cs typeface="+mn-cs"/>
                        </a:rPr>
                        <a:t>Thao</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tác</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Lorem</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Ipsum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0973628656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25/21/2023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5.230.000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Isaac</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Newton</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0387483738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21/12/2023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25/12/2023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3.567.890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818298">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Mike</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Miller</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0937472385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12.345.000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Văn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0337846474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19/12/2023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21/12/2023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23.345.000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ja-JP" alt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钟离 </a:t>
                      </a:r>
                      <a:r>
                        <a:rPr lang="en-US" altLang="ja-JP"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Zhongli</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0923763646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10/12/2023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182.000.000</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pSp>
        <p:nvGrpSpPr>
          <p:cNvPr id="30" name="Group 29"/>
          <p:cNvGrpSpPr/>
          <p:nvPr/>
        </p:nvGrpSpPr>
        <p:grpSpPr>
          <a:xfrm>
            <a:off x="11887200" y="3439465"/>
            <a:ext cx="943056" cy="472539"/>
            <a:chOff x="8106157" y="8854438"/>
            <a:chExt cx="943056" cy="472539"/>
          </a:xfrm>
        </p:grpSpPr>
        <p:sp>
          <p:nvSpPr>
            <p:cNvPr id="31" name="Rectangle 30"/>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24" cstate="print">
              <a:lum bright="70000" contrast="-70000"/>
              <a:extLst>
                <a:ext uri="{BEBA8EAE-BF5A-486C-A8C5-ECC9F3942E4B}">
                  <a14:imgProps xmlns:a14="http://schemas.microsoft.com/office/drawing/2010/main">
                    <a14:imgLayer r:embed="rId25">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33" name="Rectangle 32"/>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6" cstate="print">
              <a:lum bright="70000" contrast="-70000"/>
              <a:extLst>
                <a:ext uri="{BEBA8EAE-BF5A-486C-A8C5-ECC9F3942E4B}">
                  <a14:imgProps xmlns:a14="http://schemas.microsoft.com/office/drawing/2010/main">
                    <a14:imgLayer r:embed="rId27">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35" name="Group 34"/>
          <p:cNvGrpSpPr/>
          <p:nvPr/>
        </p:nvGrpSpPr>
        <p:grpSpPr>
          <a:xfrm>
            <a:off x="11868335" y="4295580"/>
            <a:ext cx="943056" cy="472539"/>
            <a:chOff x="8106157" y="8854438"/>
            <a:chExt cx="943056" cy="472539"/>
          </a:xfrm>
        </p:grpSpPr>
        <p:sp>
          <p:nvSpPr>
            <p:cNvPr id="49" name="Rectangle 48"/>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24" cstate="print">
              <a:lum bright="70000" contrast="-70000"/>
              <a:extLst>
                <a:ext uri="{BEBA8EAE-BF5A-486C-A8C5-ECC9F3942E4B}">
                  <a14:imgProps xmlns:a14="http://schemas.microsoft.com/office/drawing/2010/main">
                    <a14:imgLayer r:embed="rId25">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51" name="Rectangle 50"/>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26" cstate="print">
              <a:lum bright="70000" contrast="-70000"/>
              <a:extLst>
                <a:ext uri="{BEBA8EAE-BF5A-486C-A8C5-ECC9F3942E4B}">
                  <a14:imgProps xmlns:a14="http://schemas.microsoft.com/office/drawing/2010/main">
                    <a14:imgLayer r:embed="rId27">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53" name="Group 52"/>
          <p:cNvGrpSpPr/>
          <p:nvPr/>
        </p:nvGrpSpPr>
        <p:grpSpPr>
          <a:xfrm>
            <a:off x="11868335" y="5114835"/>
            <a:ext cx="943056" cy="472539"/>
            <a:chOff x="8106157" y="8854438"/>
            <a:chExt cx="943056" cy="472539"/>
          </a:xfrm>
        </p:grpSpPr>
        <p:sp>
          <p:nvSpPr>
            <p:cNvPr id="54" name="Rectangle 53"/>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24" cstate="print">
              <a:lum bright="70000" contrast="-70000"/>
              <a:extLst>
                <a:ext uri="{BEBA8EAE-BF5A-486C-A8C5-ECC9F3942E4B}">
                  <a14:imgProps xmlns:a14="http://schemas.microsoft.com/office/drawing/2010/main">
                    <a14:imgLayer r:embed="rId25">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56" name="Rectangle 55"/>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26" cstate="print">
              <a:lum bright="70000" contrast="-70000"/>
              <a:extLst>
                <a:ext uri="{BEBA8EAE-BF5A-486C-A8C5-ECC9F3942E4B}">
                  <a14:imgProps xmlns:a14="http://schemas.microsoft.com/office/drawing/2010/main">
                    <a14:imgLayer r:embed="rId27">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58" name="Group 57"/>
          <p:cNvGrpSpPr/>
          <p:nvPr/>
        </p:nvGrpSpPr>
        <p:grpSpPr>
          <a:xfrm>
            <a:off x="11882587" y="5919928"/>
            <a:ext cx="943056" cy="472539"/>
            <a:chOff x="8106157" y="8854438"/>
            <a:chExt cx="943056" cy="472539"/>
          </a:xfrm>
        </p:grpSpPr>
        <p:sp>
          <p:nvSpPr>
            <p:cNvPr id="59" name="Rectangle 58"/>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24" cstate="print">
              <a:lum bright="70000" contrast="-70000"/>
              <a:extLst>
                <a:ext uri="{BEBA8EAE-BF5A-486C-A8C5-ECC9F3942E4B}">
                  <a14:imgProps xmlns:a14="http://schemas.microsoft.com/office/drawing/2010/main">
                    <a14:imgLayer r:embed="rId25">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61" name="Rectangle 60"/>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6" cstate="print">
              <a:lum bright="70000" contrast="-70000"/>
              <a:extLst>
                <a:ext uri="{BEBA8EAE-BF5A-486C-A8C5-ECC9F3942E4B}">
                  <a14:imgProps xmlns:a14="http://schemas.microsoft.com/office/drawing/2010/main">
                    <a14:imgLayer r:embed="rId27">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63" name="Group 62"/>
          <p:cNvGrpSpPr/>
          <p:nvPr/>
        </p:nvGrpSpPr>
        <p:grpSpPr>
          <a:xfrm>
            <a:off x="11887200" y="6776043"/>
            <a:ext cx="943056" cy="472539"/>
            <a:chOff x="8106157" y="8854438"/>
            <a:chExt cx="943056" cy="472539"/>
          </a:xfrm>
        </p:grpSpPr>
        <p:sp>
          <p:nvSpPr>
            <p:cNvPr id="64" name="Rectangle 63">
              <a:hlinkClick r:id="rId28" action="ppaction://hlinksldjump"/>
            </p:cNvPr>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hlinkClick r:id="rId28" action="ppaction://hlinksldjump"/>
            </p:cNvPr>
            <p:cNvPicPr>
              <a:picLocks noChangeAspect="1"/>
            </p:cNvPicPr>
            <p:nvPr/>
          </p:nvPicPr>
          <p:blipFill>
            <a:blip r:embed="rId24" cstate="print">
              <a:lum bright="70000" contrast="-70000"/>
              <a:extLst>
                <a:ext uri="{BEBA8EAE-BF5A-486C-A8C5-ECC9F3942E4B}">
                  <a14:imgProps xmlns:a14="http://schemas.microsoft.com/office/drawing/2010/main">
                    <a14:imgLayer r:embed="rId25">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78" name="Rectangle 77">
              <a:hlinkClick r:id="rId29" action="ppaction://hlinksldjump"/>
            </p:cNvPr>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hlinkClick r:id="rId29" action="ppaction://hlinksldjump"/>
            </p:cNvPr>
            <p:cNvPicPr>
              <a:picLocks noChangeAspect="1"/>
            </p:cNvPicPr>
            <p:nvPr/>
          </p:nvPicPr>
          <p:blipFill>
            <a:blip r:embed="rId26" cstate="print">
              <a:lum bright="70000" contrast="-70000"/>
              <a:extLst>
                <a:ext uri="{BEBA8EAE-BF5A-486C-A8C5-ECC9F3942E4B}">
                  <a14:imgProps xmlns:a14="http://schemas.microsoft.com/office/drawing/2010/main">
                    <a14:imgLayer r:embed="rId27">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sp>
        <p:nvSpPr>
          <p:cNvPr id="80" name="Freeform 40"/>
          <p:cNvSpPr/>
          <p:nvPr/>
        </p:nvSpPr>
        <p:spPr>
          <a:xfrm>
            <a:off x="12080430" y="7765156"/>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81" name="TextBox 41"/>
          <p:cNvSpPr txBox="1"/>
          <p:nvPr/>
        </p:nvSpPr>
        <p:spPr>
          <a:xfrm>
            <a:off x="12080431" y="7765156"/>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82" name="Freeform 40"/>
          <p:cNvSpPr/>
          <p:nvPr/>
        </p:nvSpPr>
        <p:spPr>
          <a:xfrm>
            <a:off x="11629052" y="7765156"/>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83" name="Rectangle 82"/>
          <p:cNvSpPr/>
          <p:nvPr/>
        </p:nvSpPr>
        <p:spPr>
          <a:xfrm>
            <a:off x="11702052" y="7785769"/>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84" name="Freeform 40">
            <a:hlinkClick r:id="rId30" action="ppaction://hlinksldjump"/>
          </p:cNvPr>
          <p:cNvSpPr/>
          <p:nvPr/>
        </p:nvSpPr>
        <p:spPr>
          <a:xfrm>
            <a:off x="10255463" y="7752137"/>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85" name="TextBox 41">
            <a:hlinkClick r:id="rId30" action="ppaction://hlinksldjump"/>
          </p:cNvPr>
          <p:cNvSpPr txBox="1"/>
          <p:nvPr/>
        </p:nvSpPr>
        <p:spPr>
          <a:xfrm>
            <a:off x="10255464" y="7759668"/>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86" name="Group 2"/>
          <p:cNvGrpSpPr/>
          <p:nvPr/>
        </p:nvGrpSpPr>
        <p:grpSpPr>
          <a:xfrm>
            <a:off x="0" y="0"/>
            <a:ext cx="2560906" cy="10287000"/>
            <a:chOff x="0" y="0"/>
            <a:chExt cx="1053314" cy="2709333"/>
          </a:xfrm>
        </p:grpSpPr>
        <p:sp>
          <p:nvSpPr>
            <p:cNvPr id="8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8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89"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1" action="ppaction://hlinksldjump"/>
              </a:rPr>
              <a:t>Loại</a:t>
            </a:r>
            <a:r>
              <a:rPr lang="en-US" sz="1400" dirty="0" smtClean="0">
                <a:solidFill>
                  <a:schemeClr val="bg1">
                    <a:lumMod val="85000"/>
                  </a:schemeClr>
                </a:solidFill>
                <a:latin typeface="Faustina"/>
                <a:hlinkClick r:id="rId31" action="ppaction://hlinksldjump"/>
              </a:rPr>
              <a:t> </a:t>
            </a:r>
            <a:r>
              <a:rPr lang="en-US" sz="1400" dirty="0" err="1" smtClean="0">
                <a:solidFill>
                  <a:schemeClr val="bg1">
                    <a:lumMod val="85000"/>
                  </a:schemeClr>
                </a:solidFill>
                <a:latin typeface="Faustina"/>
                <a:hlinkClick r:id="rId31" action="ppaction://hlinksldjump"/>
              </a:rPr>
              <a:t>phòng</a:t>
            </a:r>
            <a:endParaRPr lang="en-US" sz="1400" dirty="0">
              <a:solidFill>
                <a:schemeClr val="bg1">
                  <a:lumMod val="85000"/>
                </a:schemeClr>
              </a:solidFill>
              <a:latin typeface="Faustina"/>
            </a:endParaRPr>
          </a:p>
        </p:txBody>
      </p:sp>
      <p:sp>
        <p:nvSpPr>
          <p:cNvPr id="90"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2" action="ppaction://hlinksldjump"/>
              </a:rPr>
              <a:t>Danh</a:t>
            </a:r>
            <a:r>
              <a:rPr lang="en-US" sz="1400" dirty="0" smtClean="0">
                <a:solidFill>
                  <a:schemeClr val="bg1">
                    <a:lumMod val="85000"/>
                  </a:schemeClr>
                </a:solidFill>
                <a:latin typeface="Faustina"/>
                <a:hlinkClick r:id="rId32" action="ppaction://hlinksldjump"/>
              </a:rPr>
              <a:t> </a:t>
            </a:r>
            <a:r>
              <a:rPr lang="en-US" sz="1400" dirty="0" err="1" smtClean="0">
                <a:solidFill>
                  <a:schemeClr val="bg1">
                    <a:lumMod val="85000"/>
                  </a:schemeClr>
                </a:solidFill>
                <a:latin typeface="Faustina"/>
                <a:hlinkClick r:id="rId32" action="ppaction://hlinksldjump"/>
              </a:rPr>
              <a:t>sách</a:t>
            </a:r>
            <a:r>
              <a:rPr lang="en-US" sz="1400" dirty="0" smtClean="0">
                <a:solidFill>
                  <a:schemeClr val="bg1">
                    <a:lumMod val="85000"/>
                  </a:schemeClr>
                </a:solidFill>
                <a:latin typeface="Faustina"/>
                <a:hlinkClick r:id="rId32" action="ppaction://hlinksldjump"/>
              </a:rPr>
              <a:t> </a:t>
            </a:r>
            <a:r>
              <a:rPr lang="en-US" sz="1400" dirty="0" err="1" smtClean="0">
                <a:solidFill>
                  <a:schemeClr val="bg1">
                    <a:lumMod val="85000"/>
                  </a:schemeClr>
                </a:solidFill>
                <a:latin typeface="Faustina"/>
                <a:hlinkClick r:id="rId32" action="ppaction://hlinksldjump"/>
              </a:rPr>
              <a:t>phòng</a:t>
            </a:r>
            <a:endParaRPr lang="en-US" sz="1400" dirty="0">
              <a:solidFill>
                <a:schemeClr val="bg1">
                  <a:lumMod val="85000"/>
                </a:schemeClr>
              </a:solidFill>
              <a:latin typeface="Faustina"/>
            </a:endParaRPr>
          </a:p>
        </p:txBody>
      </p:sp>
      <p:grpSp>
        <p:nvGrpSpPr>
          <p:cNvPr id="91" name="Group 5"/>
          <p:cNvGrpSpPr/>
          <p:nvPr/>
        </p:nvGrpSpPr>
        <p:grpSpPr>
          <a:xfrm>
            <a:off x="382780" y="1756034"/>
            <a:ext cx="563034" cy="601116"/>
            <a:chOff x="0" y="0"/>
            <a:chExt cx="1171795" cy="1171795"/>
          </a:xfrm>
        </p:grpSpPr>
        <p:grpSp>
          <p:nvGrpSpPr>
            <p:cNvPr id="92" name="Group 6"/>
            <p:cNvGrpSpPr/>
            <p:nvPr/>
          </p:nvGrpSpPr>
          <p:grpSpPr>
            <a:xfrm>
              <a:off x="0" y="0"/>
              <a:ext cx="1171795" cy="1171795"/>
              <a:chOff x="0" y="0"/>
              <a:chExt cx="812800" cy="812800"/>
            </a:xfrm>
          </p:grpSpPr>
          <p:sp>
            <p:nvSpPr>
              <p:cNvPr id="9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95"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93"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96" name="Group 10"/>
          <p:cNvGrpSpPr/>
          <p:nvPr/>
        </p:nvGrpSpPr>
        <p:grpSpPr>
          <a:xfrm>
            <a:off x="6037" y="8917647"/>
            <a:ext cx="2554869" cy="1488579"/>
            <a:chOff x="0" y="0"/>
            <a:chExt cx="1053314" cy="443205"/>
          </a:xfrm>
        </p:grpSpPr>
        <p:sp>
          <p:nvSpPr>
            <p:cNvPr id="97"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98"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99"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3">
              <a:extLst>
                <a:ext uri="{96DAC541-7B7A-43D3-8B79-37D633B846F1}">
                  <asvg:svgBlip xmlns:asvg="http://schemas.microsoft.com/office/drawing/2016/SVG/main" xmlns="" r:embed="rId8"/>
                </a:ext>
              </a:extLst>
            </a:blip>
            <a:stretch>
              <a:fillRect/>
            </a:stretch>
          </a:blipFill>
        </p:spPr>
      </p:sp>
      <p:sp>
        <p:nvSpPr>
          <p:cNvPr id="100"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4">
              <a:extLst>
                <a:ext uri="{96DAC541-7B7A-43D3-8B79-37D633B846F1}">
                  <asvg:svgBlip xmlns:asvg="http://schemas.microsoft.com/office/drawing/2016/SVG/main" xmlns="" r:embed="rId10"/>
                </a:ext>
              </a:extLst>
            </a:blip>
            <a:stretch>
              <a:fillRect/>
            </a:stretch>
          </a:blipFill>
        </p:spPr>
      </p:sp>
      <p:sp>
        <p:nvSpPr>
          <p:cNvPr id="101"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5">
              <a:extLst>
                <a:ext uri="{96DAC541-7B7A-43D3-8B79-37D633B846F1}">
                  <asvg:svgBlip xmlns:asvg="http://schemas.microsoft.com/office/drawing/2016/SVG/main" xmlns="" r:embed="rId14"/>
                </a:ext>
              </a:extLst>
            </a:blip>
            <a:stretch>
              <a:fillRect/>
            </a:stretch>
          </a:blipFill>
        </p:spPr>
      </p:sp>
      <p:sp>
        <p:nvSpPr>
          <p:cNvPr id="102"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6">
              <a:extLst>
                <a:ext uri="{96DAC541-7B7A-43D3-8B79-37D633B846F1}">
                  <asvg:svgBlip xmlns:asvg="http://schemas.microsoft.com/office/drawing/2016/SVG/main" xmlns="" r:embed="rId18"/>
                </a:ext>
              </a:extLst>
            </a:blip>
            <a:stretch>
              <a:fillRect/>
            </a:stretch>
          </a:blipFill>
        </p:spPr>
      </p:sp>
      <p:sp>
        <p:nvSpPr>
          <p:cNvPr id="103"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104"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105"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7" action="ppaction://hlinksldjump"/>
              </a:rPr>
              <a:t>Trang</a:t>
            </a:r>
            <a:r>
              <a:rPr lang="en-US" sz="1600" dirty="0">
                <a:solidFill>
                  <a:srgbClr val="FFFFFF"/>
                </a:solidFill>
                <a:latin typeface="Faustina"/>
                <a:hlinkClick r:id="rId37" action="ppaction://hlinksldjump"/>
              </a:rPr>
              <a:t> </a:t>
            </a:r>
            <a:r>
              <a:rPr lang="en-US" sz="1600" dirty="0" err="1">
                <a:solidFill>
                  <a:srgbClr val="FFFFFF"/>
                </a:solidFill>
                <a:latin typeface="Faustina"/>
                <a:hlinkClick r:id="rId37" action="ppaction://hlinksldjump"/>
              </a:rPr>
              <a:t>chủ</a:t>
            </a:r>
            <a:endParaRPr lang="en-US" sz="1600" dirty="0">
              <a:solidFill>
                <a:srgbClr val="FFFFFF"/>
              </a:solidFill>
              <a:latin typeface="Faustina"/>
            </a:endParaRPr>
          </a:p>
        </p:txBody>
      </p:sp>
      <p:sp>
        <p:nvSpPr>
          <p:cNvPr id="106"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8" action="ppaction://hlinksldjump"/>
              </a:rPr>
              <a:t>Nhân</a:t>
            </a:r>
            <a:r>
              <a:rPr lang="en-US" sz="1600" dirty="0">
                <a:solidFill>
                  <a:srgbClr val="FFFFFF"/>
                </a:solidFill>
                <a:latin typeface="Faustina"/>
                <a:hlinkClick r:id="rId38" action="ppaction://hlinksldjump"/>
              </a:rPr>
              <a:t> </a:t>
            </a:r>
            <a:r>
              <a:rPr lang="en-US" sz="1600" dirty="0" err="1">
                <a:solidFill>
                  <a:srgbClr val="FFFFFF"/>
                </a:solidFill>
                <a:latin typeface="Faustina"/>
                <a:hlinkClick r:id="rId38" action="ppaction://hlinksldjump"/>
              </a:rPr>
              <a:t>viên</a:t>
            </a:r>
            <a:endParaRPr lang="en-US" sz="1600" dirty="0">
              <a:solidFill>
                <a:srgbClr val="FFFFFF"/>
              </a:solidFill>
              <a:latin typeface="Faustina"/>
            </a:endParaRPr>
          </a:p>
        </p:txBody>
      </p:sp>
      <p:sp>
        <p:nvSpPr>
          <p:cNvPr id="107" name="Rectangle 106"/>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3"/>
          <p:cNvSpPr/>
          <p:nvPr/>
        </p:nvSpPr>
        <p:spPr>
          <a:xfrm>
            <a:off x="-6927" y="4301883"/>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110"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9" action="ppaction://hlinksldjump"/>
              </a:rPr>
              <a:t>Dịch</a:t>
            </a:r>
            <a:r>
              <a:rPr lang="en-US" sz="1600" dirty="0">
                <a:solidFill>
                  <a:srgbClr val="FFFFFF"/>
                </a:solidFill>
                <a:latin typeface="Faustina"/>
                <a:hlinkClick r:id="rId39" action="ppaction://hlinksldjump"/>
              </a:rPr>
              <a:t> </a:t>
            </a:r>
            <a:r>
              <a:rPr lang="en-US" sz="1600" dirty="0" err="1">
                <a:solidFill>
                  <a:srgbClr val="FFFFFF"/>
                </a:solidFill>
                <a:latin typeface="Faustina"/>
                <a:hlinkClick r:id="rId39" action="ppaction://hlinksldjump"/>
              </a:rPr>
              <a:t>vụ</a:t>
            </a:r>
            <a:endParaRPr lang="en-US" sz="1600" dirty="0">
              <a:solidFill>
                <a:srgbClr val="FFFFFF"/>
              </a:solidFill>
              <a:latin typeface="Faustina"/>
            </a:endParaRPr>
          </a:p>
        </p:txBody>
      </p:sp>
      <p:sp>
        <p:nvSpPr>
          <p:cNvPr id="111"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40">
              <a:extLst>
                <a:ext uri="{96DAC541-7B7A-43D3-8B79-37D633B846F1}">
                  <asvg:svgBlip xmlns:asvg="http://schemas.microsoft.com/office/drawing/2016/SVG/main" xmlns="" r:embed="rId12"/>
                </a:ext>
              </a:extLst>
            </a:blip>
            <a:stretch>
              <a:fillRect/>
            </a:stretch>
          </a:blipFill>
        </p:spPr>
      </p:sp>
      <p:sp>
        <p:nvSpPr>
          <p:cNvPr id="112"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41">
              <a:extLst>
                <a:ext uri="{96DAC541-7B7A-43D3-8B79-37D633B846F1}">
                  <asvg:svgBlip xmlns:asvg="http://schemas.microsoft.com/office/drawing/2016/SVG/main" xmlns="" r:embed="rId16"/>
                </a:ext>
              </a:extLst>
            </a:blip>
            <a:stretch>
              <a:fillRect/>
            </a:stretch>
          </a:blipFill>
        </p:spPr>
      </p:sp>
      <p:sp>
        <p:nvSpPr>
          <p:cNvPr id="113"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2">
              <a:extLst>
                <a:ext uri="{96DAC541-7B7A-43D3-8B79-37D633B846F1}">
                  <asvg:svgBlip xmlns:asvg="http://schemas.microsoft.com/office/drawing/2016/SVG/main" xmlns="" r:embed="rId20"/>
                </a:ext>
              </a:extLst>
            </a:blip>
            <a:stretch>
              <a:fillRect/>
            </a:stretch>
          </a:blipFill>
        </p:spPr>
      </p:sp>
      <p:sp>
        <p:nvSpPr>
          <p:cNvPr id="114"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3">
              <a:alphaModFix amt="74000"/>
              <a:extLst>
                <a:ext uri="{96DAC541-7B7A-43D3-8B79-37D633B846F1}">
                  <asvg:svgBlip xmlns:asvg="http://schemas.microsoft.com/office/drawing/2016/SVG/main" xmlns="" r:embed="rId22"/>
                </a:ext>
              </a:extLst>
            </a:blip>
            <a:stretch>
              <a:fillRect/>
            </a:stretch>
          </a:blipFill>
        </p:spPr>
      </p:sp>
      <p:sp>
        <p:nvSpPr>
          <p:cNvPr id="115"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4" action="ppaction://hlinksldjump"/>
              </a:rPr>
              <a:t>Đặt</a:t>
            </a:r>
            <a:r>
              <a:rPr lang="en-US" sz="1600" dirty="0">
                <a:solidFill>
                  <a:srgbClr val="FFFFFF"/>
                </a:solidFill>
                <a:latin typeface="Faustina"/>
                <a:hlinkClick r:id="rId44" action="ppaction://hlinksldjump"/>
              </a:rPr>
              <a:t> </a:t>
            </a:r>
            <a:r>
              <a:rPr lang="en-US" sz="1600" dirty="0" err="1">
                <a:solidFill>
                  <a:srgbClr val="FFFFFF"/>
                </a:solidFill>
                <a:latin typeface="Faustina"/>
                <a:hlinkClick r:id="rId44" action="ppaction://hlinksldjump"/>
              </a:rPr>
              <a:t>phòng</a:t>
            </a:r>
            <a:endParaRPr lang="en-US" sz="1600" dirty="0">
              <a:solidFill>
                <a:srgbClr val="FFFFFF"/>
              </a:solidFill>
              <a:latin typeface="Faustina"/>
            </a:endParaRPr>
          </a:p>
        </p:txBody>
      </p:sp>
      <p:sp>
        <p:nvSpPr>
          <p:cNvPr id="116"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17"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5" action="ppaction://hlinksldjump"/>
              </a:rPr>
              <a:t>Phản</a:t>
            </a:r>
            <a:r>
              <a:rPr lang="en-US" sz="1600" dirty="0" smtClean="0">
                <a:solidFill>
                  <a:srgbClr val="FFFFFF"/>
                </a:solidFill>
                <a:latin typeface="Faustina"/>
                <a:hlinkClick r:id="rId45" action="ppaction://hlinksldjump"/>
              </a:rPr>
              <a:t> </a:t>
            </a:r>
            <a:r>
              <a:rPr lang="en-US" sz="1600" dirty="0" err="1" smtClean="0">
                <a:solidFill>
                  <a:srgbClr val="FFFFFF"/>
                </a:solidFill>
                <a:latin typeface="Faustina"/>
                <a:hlinkClick r:id="rId45" action="ppaction://hlinksldjump"/>
              </a:rPr>
              <a:t>hồi</a:t>
            </a:r>
            <a:endParaRPr lang="en-US" sz="1600" dirty="0">
              <a:solidFill>
                <a:srgbClr val="FFFFFF"/>
              </a:solidFill>
              <a:latin typeface="Faustina"/>
            </a:endParaRPr>
          </a:p>
        </p:txBody>
      </p:sp>
      <p:grpSp>
        <p:nvGrpSpPr>
          <p:cNvPr id="118" name="Group 117"/>
          <p:cNvGrpSpPr/>
          <p:nvPr/>
        </p:nvGrpSpPr>
        <p:grpSpPr>
          <a:xfrm>
            <a:off x="207264" y="9221567"/>
            <a:ext cx="2167619" cy="698007"/>
            <a:chOff x="10184914" y="7375837"/>
            <a:chExt cx="2167619" cy="698007"/>
          </a:xfrm>
        </p:grpSpPr>
        <p:sp>
          <p:nvSpPr>
            <p:cNvPr id="119" name="Freeform 13">
              <a:hlinkClick r:id="rId46" action="ppaction://hlinksldjump"/>
            </p:cNvPr>
            <p:cNvSpPr/>
            <p:nvPr/>
          </p:nvSpPr>
          <p:spPr>
            <a:xfrm rot="-10800000">
              <a:off x="12068297" y="7614182"/>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47">
                <a:extLst>
                  <a:ext uri="{96DAC541-7B7A-43D3-8B79-37D633B846F1}">
                    <asvg:svgBlip xmlns:asvg="http://schemas.microsoft.com/office/drawing/2016/SVG/main" xmlns="" r:embed="rId6"/>
                  </a:ext>
                </a:extLst>
              </a:blip>
              <a:stretch>
                <a:fillRect/>
              </a:stretch>
            </a:blipFill>
          </p:spPr>
        </p:sp>
        <p:sp>
          <p:nvSpPr>
            <p:cNvPr id="120" name="TextBox 77"/>
            <p:cNvSpPr txBox="1"/>
            <p:nvPr/>
          </p:nvSpPr>
          <p:spPr>
            <a:xfrm>
              <a:off x="10925916" y="7375837"/>
              <a:ext cx="1328374" cy="326243"/>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Trứng</a:t>
              </a:r>
              <a:endParaRPr lang="en-US" dirty="0">
                <a:solidFill>
                  <a:srgbClr val="FFFFFF"/>
                </a:solidFill>
                <a:latin typeface="Faustina Bold"/>
              </a:endParaRPr>
            </a:p>
          </p:txBody>
        </p:sp>
        <p:sp>
          <p:nvSpPr>
            <p:cNvPr id="121" name="TextBox 78"/>
            <p:cNvSpPr txBox="1"/>
            <p:nvPr/>
          </p:nvSpPr>
          <p:spPr>
            <a:xfrm>
              <a:off x="10901874" y="7683677"/>
              <a:ext cx="1328374" cy="267958"/>
            </a:xfrm>
            <a:prstGeom prst="rect">
              <a:avLst/>
            </a:prstGeom>
          </p:spPr>
          <p:txBody>
            <a:bodyPr wrap="square" lIns="0" tIns="0" rIns="0" bIns="0" rtlCol="0" anchor="t">
              <a:spAutoFit/>
            </a:bodyPr>
            <a:lstStyle/>
            <a:p>
              <a:pPr>
                <a:lnSpc>
                  <a:spcPts val="2426"/>
                </a:lnSpc>
                <a:spcBef>
                  <a:spcPct val="0"/>
                </a:spcBef>
              </a:pPr>
              <a:r>
                <a:rPr lang="en-US" sz="1400" dirty="0" err="1" smtClean="0">
                  <a:solidFill>
                    <a:srgbClr val="FFFFFF"/>
                  </a:solidFill>
                  <a:latin typeface="Faustina"/>
                </a:rPr>
                <a:t>Nhân</a:t>
              </a:r>
              <a:r>
                <a:rPr lang="en-US" sz="1400" dirty="0" smtClean="0">
                  <a:solidFill>
                    <a:srgbClr val="FFFFFF"/>
                  </a:solidFill>
                  <a:latin typeface="Faustina"/>
                </a:rPr>
                <a:t> </a:t>
              </a:r>
              <a:r>
                <a:rPr lang="en-US" sz="1400" dirty="0" err="1" smtClean="0">
                  <a:solidFill>
                    <a:srgbClr val="FFFFFF"/>
                  </a:solidFill>
                  <a:latin typeface="Faustina"/>
                </a:rPr>
                <a:t>viên</a:t>
              </a:r>
              <a:endParaRPr lang="en-US" sz="1400" dirty="0">
                <a:solidFill>
                  <a:srgbClr val="FFFFFF"/>
                </a:solidFill>
                <a:latin typeface="Faustina"/>
              </a:endParaRPr>
            </a:p>
          </p:txBody>
        </p:sp>
        <p:sp>
          <p:nvSpPr>
            <p:cNvPr id="122" name="Oval 121"/>
            <p:cNvSpPr/>
            <p:nvPr/>
          </p:nvSpPr>
          <p:spPr>
            <a:xfrm>
              <a:off x="10184914" y="7450935"/>
              <a:ext cx="625775" cy="6229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10288037" y="7552627"/>
              <a:ext cx="419527" cy="419527"/>
            </a:xfrm>
            <a:prstGeom prst="rect">
              <a:avLst/>
            </a:prstGeom>
          </p:spPr>
        </p:pic>
      </p:grpSp>
    </p:spTree>
    <p:extLst>
      <p:ext uri="{BB962C8B-B14F-4D97-AF65-F5344CB8AC3E}">
        <p14:creationId xmlns:p14="http://schemas.microsoft.com/office/powerpoint/2010/main" val="3403060290"/>
      </p:ext>
    </p:extLst>
  </p:cSld>
  <p:clrMapOvr>
    <a:masterClrMapping/>
  </p:clrMapOvr>
  <mc:AlternateContent xmlns:mc="http://schemas.openxmlformats.org/markup-compatibility/2006">
    <mc:Choice xmlns:p14="http://schemas.microsoft.com/office/powerpoint/2010/main" Requires="p14">
      <p:transition p14:dur="100" advTm="1684">
        <p:cut/>
      </p:transition>
    </mc:Choice>
    <mc:Fallback>
      <p:transition advTm="1684">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2"/>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60494E-6 L -2.77778E-6 0.00015 C 0.00023 0.00339 0.00093 0.00679 0.00093 0.01018 C 0.00093 0.02778 -2.77778E-6 0.04521 -2.77778E-6 0.06281 " pathEditMode="relative" rAng="0" ptsTypes="AAAA">
                                      <p:cBhvr>
                                        <p:cTn id="6" dur="2000" fill="hold"/>
                                        <p:tgtEl>
                                          <p:spTgt spid="111"/>
                                        </p:tgtEl>
                                        <p:attrNameLst>
                                          <p:attrName>ppt_x</p:attrName>
                                          <p:attrName>ppt_y</p:attrName>
                                        </p:attrNameLst>
                                      </p:cBhvr>
                                      <p:rCtr x="46" y="3133"/>
                                    </p:animMotion>
                                  </p:childTnLst>
                                </p:cTn>
                              </p:par>
                              <p:par>
                                <p:cTn id="7" presetID="0" presetClass="path" presetSubtype="0" accel="50000" decel="50000" fill="hold" nodeType="withEffect">
                                  <p:stCondLst>
                                    <p:cond delay="0"/>
                                  </p:stCondLst>
                                  <p:childTnLst>
                                    <p:animMotion origin="layout" path="M 1.85185E-6 -2.83951E-6 L 1.85185E-6 0.00016 C 0.00023 0.0034 0.00092 0.00679 0.00092 0.01019 C 0.00092 0.02778 1.85185E-6 0.04522 1.85185E-6 0.06281 " pathEditMode="relative" rAng="0" ptsTypes="AAAA">
                                      <p:cBhvr>
                                        <p:cTn id="8" dur="2000" fill="hold"/>
                                        <p:tgtEl>
                                          <p:spTgt spid="112"/>
                                        </p:tgtEl>
                                        <p:attrNameLst>
                                          <p:attrName>ppt_x</p:attrName>
                                          <p:attrName>ppt_y</p:attrName>
                                        </p:attrNameLst>
                                      </p:cBhvr>
                                      <p:rCtr x="46" y="3133"/>
                                    </p:animMotion>
                                  </p:childTnLst>
                                </p:cTn>
                              </p:par>
                              <p:par>
                                <p:cTn id="9" presetID="0" presetClass="path" presetSubtype="0" accel="50000" decel="50000" fill="hold" nodeType="withEffect">
                                  <p:stCondLst>
                                    <p:cond delay="0"/>
                                  </p:stCondLst>
                                  <p:childTnLst>
                                    <p:animMotion origin="layout" path="M -3.88889E-6 3.08642E-6 L -3.88889E-6 0.00015 C 0.00024 0.00339 0.00093 0.00679 0.00093 0.01018 C 0.00093 0.02777 -3.88889E-6 0.04521 -3.88889E-6 0.06281 " pathEditMode="relative" rAng="0" ptsTypes="AAAA">
                                      <p:cBhvr>
                                        <p:cTn id="10" dur="2000" fill="hold"/>
                                        <p:tgtEl>
                                          <p:spTgt spid="113"/>
                                        </p:tgtEl>
                                        <p:attrNameLst>
                                          <p:attrName>ppt_x</p:attrName>
                                          <p:attrName>ppt_y</p:attrName>
                                        </p:attrNameLst>
                                      </p:cBhvr>
                                      <p:rCtr x="46" y="3133"/>
                                    </p:animMotion>
                                  </p:childTnLst>
                                </p:cTn>
                              </p:par>
                              <p:par>
                                <p:cTn id="11" presetID="0" presetClass="path" presetSubtype="0" accel="50000" decel="50000" fill="hold" nodeType="withEffect">
                                  <p:stCondLst>
                                    <p:cond delay="0"/>
                                  </p:stCondLst>
                                  <p:childTnLst>
                                    <p:animMotion origin="layout" path="M 4.25926E-6 4.93827E-7 L 4.25926E-6 0.00015 C 0.00023 0.00339 0.00092 0.00679 0.00092 0.01018 C 0.00092 0.02778 4.25926E-6 0.04522 4.25926E-6 0.06281 " pathEditMode="relative" rAng="0" ptsTypes="AAAA">
                                      <p:cBhvr>
                                        <p:cTn id="12" dur="2000" fill="hold"/>
                                        <p:tgtEl>
                                          <p:spTgt spid="114"/>
                                        </p:tgtEl>
                                        <p:attrNameLst>
                                          <p:attrName>ppt_x</p:attrName>
                                          <p:attrName>ppt_y</p:attrName>
                                        </p:attrNameLst>
                                      </p:cBhvr>
                                      <p:rCtr x="46" y="3133"/>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110"/>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15"/>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3.51852E-6 4.93827E-7 L 3.51852E-6 0.00015 C 0.00023 0.00339 0.00092 0.00679 0.00092 0.01018 C 0.00092 0.02778 3.51852E-6 0.04522 3.51852E-6 0.06281 " pathEditMode="relative" rAng="0" ptsTypes="AAAA">
                                      <p:cBhvr>
                                        <p:cTn id="18" dur="2000" fill="hold"/>
                                        <p:tgtEl>
                                          <p:spTgt spid="116"/>
                                        </p:tgtEl>
                                        <p:attrNameLst>
                                          <p:attrName>ppt_x</p:attrName>
                                          <p:attrName>ppt_y</p:attrName>
                                        </p:attrNameLst>
                                      </p:cBhvr>
                                      <p:rCtr x="46" y="3133"/>
                                    </p:animMotion>
                                  </p:childTnLst>
                                </p:cTn>
                              </p:par>
                              <p:par>
                                <p:cTn id="19" presetID="0" presetClass="path" presetSubtype="0" accel="50000" decel="50000" fill="hold" grpId="0" nodeType="withEffect">
                                  <p:stCondLst>
                                    <p:cond delay="0"/>
                                  </p:stCondLst>
                                  <p:childTnLst>
                                    <p:animMotion origin="layout" path="M 3.7037E-6 -4.07407E-6 L 3.7037E-6 0.00016 C 0.00023 0.0034 0.00092 0.00679 0.00092 0.01019 C 0.00092 0.02778 3.7037E-6 0.04522 3.7037E-6 0.06281 " pathEditMode="relative" rAng="0" ptsTypes="AAAA">
                                      <p:cBhvr>
                                        <p:cTn id="20" dur="2000" fill="hold"/>
                                        <p:tgtEl>
                                          <p:spTgt spid="117"/>
                                        </p:tgtEl>
                                        <p:attrNameLst>
                                          <p:attrName>ppt_x</p:attrName>
                                          <p:attrName>ppt_y</p:attrName>
                                        </p:attrNameLst>
                                      </p:cBhvr>
                                      <p:rCtr x="46" y="3133"/>
                                    </p:animMotion>
                                  </p:childTnLst>
                                </p:cTn>
                              </p:par>
                              <p:par>
                                <p:cTn id="21" presetID="0" presetClass="path" presetSubtype="0" accel="50000" decel="50000" fill="hold" nodeType="withEffect">
                                  <p:stCondLst>
                                    <p:cond delay="0"/>
                                  </p:stCondLst>
                                  <p:childTnLst>
                                    <p:animMotion origin="layout" path="M -4.07407E-6 3.7037E-7 L -4.07407E-6 0.00015 C -0.00034 0.00401 -0.00057 0.00802 -0.00104 0.01204 C -0.00127 0.01343 -0.00185 0.01466 -0.00208 0.01605 C -0.0037 0.02685 -0.00243 0.02361 -0.00405 0.03364 C -0.00428 0.03503 -0.00486 0.03627 -0.00509 0.03765 C -0.00555 0.04028 -0.00567 0.04306 -0.00601 0.04568 C -0.00625 0.04707 -0.00682 0.0483 -0.00706 0.04969 C -0.00914 0.05941 -0.00706 0.05077 -0.00902 0.06188 C -0.00937 0.06327 -0.00983 0.06451 -0.01007 0.06589 C -0.01076 0.06944 -0.01203 0.0767 -0.01203 0.07685 C -0.01088 0.09028 -0.01192 0.08395 -0.00902 0.09552 C -0.00879 0.09676 -0.00868 0.0983 -0.0081 0.09954 C -0.0074 0.10093 -0.00659 0.10201 -0.00601 0.10355 C -0.0052 0.10617 -0.00474 0.10895 -0.00405 0.11157 L -0.00208 0.11975 C -0.00208 0.11991 -4.07407E-6 0.12778 -4.07407E-6 0.12793 L -4.07407E-6 0.13997 " pathEditMode="relative" rAng="0" ptsTypes="AAAAAAAAAAAAAAAAAA">
                                      <p:cBhvr>
                                        <p:cTn id="22" dur="2000" fill="hold"/>
                                        <p:tgtEl>
                                          <p:spTgt spid="109"/>
                                        </p:tgtEl>
                                        <p:attrNameLst>
                                          <p:attrName>ppt_x</p:attrName>
                                          <p:attrName>ppt_y</p:attrName>
                                        </p:attrNameLst>
                                      </p:cBhvr>
                                      <p:rCtr x="-602" y="6991"/>
                                    </p:animMotion>
                                  </p:childTnLst>
                                </p:cTn>
                              </p:par>
                            </p:childTnLst>
                          </p:cTn>
                        </p:par>
                      </p:childTnLst>
                    </p:cTn>
                  </p:par>
                </p:childTnLst>
              </p:cTn>
              <p:nextCondLst>
                <p:cond evt="onClick" delay="0">
                  <p:tgtEl>
                    <p:spTgt spid="102"/>
                  </p:tgtEl>
                </p:cond>
              </p:nextCondLst>
            </p:seq>
          </p:childTnLst>
        </p:cTn>
      </p:par>
    </p:tnLst>
    <p:bldLst>
      <p:bldP spid="110" grpId="0"/>
      <p:bldP spid="115" grpId="0"/>
      <p:bldP spid="116" grpId="0"/>
      <p:bldP spid="11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6" name="Rectangle 35"/>
          <p:cNvSpPr/>
          <p:nvPr/>
        </p:nvSpPr>
        <p:spPr>
          <a:xfrm>
            <a:off x="2819400" y="2969921"/>
            <a:ext cx="9906000" cy="2207231"/>
          </a:xfrm>
          <a:prstGeom prst="rect">
            <a:avLst/>
          </a:prstGeom>
          <a:solidFill>
            <a:schemeClr val="bg1">
              <a:lumMod val="95000"/>
            </a:schemeClr>
          </a:solidFill>
          <a:ln>
            <a:noFill/>
          </a:ln>
          <a:effectLst>
            <a:glow rad="63500">
              <a:schemeClr val="bg1">
                <a:lumMod val="6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sp>
        <p:nvSpPr>
          <p:cNvPr id="38" name="TextBox 79"/>
          <p:cNvSpPr txBox="1"/>
          <p:nvPr/>
        </p:nvSpPr>
        <p:spPr>
          <a:xfrm>
            <a:off x="3761209" y="1800130"/>
            <a:ext cx="4029886" cy="390107"/>
          </a:xfrm>
          <a:prstGeom prst="rect">
            <a:avLst/>
          </a:prstGeom>
        </p:spPr>
        <p:txBody>
          <a:bodyPr wrap="square" lIns="0" tIns="0" rIns="0" bIns="0" rtlCol="0" anchor="t">
            <a:spAutoFit/>
          </a:bodyPr>
          <a:lstStyle/>
          <a:p>
            <a:pPr>
              <a:lnSpc>
                <a:spcPts val="3361"/>
              </a:lnSpc>
              <a:spcBef>
                <a:spcPct val="0"/>
              </a:spcBef>
            </a:pPr>
            <a:r>
              <a:rPr lang="en-US" sz="2400" dirty="0" smtClean="0">
                <a:solidFill>
                  <a:srgbClr val="272727"/>
                </a:solidFill>
                <a:latin typeface="Faustina Bold"/>
              </a:rPr>
              <a:t>Chi </a:t>
            </a:r>
            <a:r>
              <a:rPr lang="en-US" sz="2400" dirty="0" err="1" smtClean="0">
                <a:solidFill>
                  <a:srgbClr val="272727"/>
                </a:solidFill>
                <a:latin typeface="Faustina Bold"/>
              </a:rPr>
              <a:t>tiết</a:t>
            </a:r>
            <a:r>
              <a:rPr lang="en-US" sz="2400" dirty="0" smtClean="0">
                <a:solidFill>
                  <a:srgbClr val="272727"/>
                </a:solidFill>
                <a:latin typeface="Faustina Bold"/>
              </a:rPr>
              <a:t> </a:t>
            </a:r>
            <a:r>
              <a:rPr lang="en-US" sz="2400" dirty="0" err="1" smtClean="0">
                <a:solidFill>
                  <a:srgbClr val="272727"/>
                </a:solidFill>
                <a:latin typeface="Faustina Bold"/>
              </a:rPr>
              <a:t>đơn</a:t>
            </a:r>
            <a:r>
              <a:rPr lang="en-US" sz="2400" dirty="0" smtClean="0">
                <a:solidFill>
                  <a:srgbClr val="272727"/>
                </a:solidFill>
                <a:latin typeface="Faustina Bold"/>
              </a:rPr>
              <a:t> </a:t>
            </a:r>
            <a:r>
              <a:rPr lang="en-US" sz="2400" dirty="0" err="1" smtClean="0">
                <a:solidFill>
                  <a:srgbClr val="272727"/>
                </a:solidFill>
                <a:latin typeface="Faustina Bold"/>
              </a:rPr>
              <a:t>đặt</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sp>
        <p:nvSpPr>
          <p:cNvPr id="39" name="TextBox 81"/>
          <p:cNvSpPr txBox="1"/>
          <p:nvPr/>
        </p:nvSpPr>
        <p:spPr>
          <a:xfrm>
            <a:off x="2967153" y="2522580"/>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Thông</a:t>
            </a:r>
            <a:r>
              <a:rPr lang="en-US" sz="2000" dirty="0" smtClean="0">
                <a:solidFill>
                  <a:srgbClr val="272727"/>
                </a:solidFill>
                <a:latin typeface="Faustina Bold"/>
              </a:rPr>
              <a:t> tin </a:t>
            </a:r>
            <a:r>
              <a:rPr lang="en-US" sz="2000" dirty="0" err="1" smtClean="0">
                <a:solidFill>
                  <a:srgbClr val="272727"/>
                </a:solidFill>
                <a:latin typeface="Faustina Bold"/>
              </a:rPr>
              <a:t>khách</a:t>
            </a:r>
            <a:r>
              <a:rPr lang="en-US" sz="2000" dirty="0" smtClean="0">
                <a:solidFill>
                  <a:srgbClr val="272727"/>
                </a:solidFill>
                <a:latin typeface="Faustina Bold"/>
              </a:rPr>
              <a:t> </a:t>
            </a:r>
            <a:r>
              <a:rPr lang="en-US" sz="2000" dirty="0" err="1" smtClean="0">
                <a:solidFill>
                  <a:srgbClr val="272727"/>
                </a:solidFill>
                <a:latin typeface="Faustina Bold"/>
              </a:rPr>
              <a:t>hàng</a:t>
            </a:r>
            <a:endParaRPr lang="en-US" sz="2000" dirty="0">
              <a:solidFill>
                <a:srgbClr val="272727"/>
              </a:solidFill>
              <a:latin typeface="Faustina Bold"/>
            </a:endParaRPr>
          </a:p>
        </p:txBody>
      </p:sp>
      <p:sp>
        <p:nvSpPr>
          <p:cNvPr id="40" name="TextBox 81"/>
          <p:cNvSpPr txBox="1"/>
          <p:nvPr/>
        </p:nvSpPr>
        <p:spPr>
          <a:xfrm>
            <a:off x="2967153" y="3083962"/>
            <a:ext cx="3816047" cy="2059538"/>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Họ</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tên</a:t>
            </a:r>
            <a:r>
              <a:rPr lang="en-US" dirty="0" smtClean="0">
                <a:solidFill>
                  <a:schemeClr val="tx2">
                    <a:lumMod val="50000"/>
                  </a:schemeClr>
                </a:solidFill>
                <a:latin typeface="Faustina" panose="020B0604020202020204" charset="0"/>
              </a:rPr>
              <a:t>: </a:t>
            </a:r>
            <a:r>
              <a:rPr lang="ja-JP" altLang="en-US" dirty="0">
                <a:solidFill>
                  <a:schemeClr val="tx2">
                    <a:lumMod val="50000"/>
                  </a:schemeClr>
                </a:solidFill>
                <a:latin typeface="Faustina" panose="020B0604020202020204" charset="0"/>
              </a:rPr>
              <a:t>钟离 </a:t>
            </a:r>
            <a:r>
              <a:rPr lang="en-US" dirty="0" smtClean="0">
                <a:solidFill>
                  <a:schemeClr val="tx2">
                    <a:lumMod val="50000"/>
                  </a:schemeClr>
                </a:solidFill>
                <a:latin typeface="Faustina" panose="020B0604020202020204" charset="0"/>
              </a:rPr>
              <a:t>Zhongli</a:t>
            </a:r>
            <a:endParaRPr lang="en-US" dirty="0">
              <a:solidFill>
                <a:schemeClr val="tx2">
                  <a:lumMod val="50000"/>
                </a:schemeClr>
              </a:solidFill>
              <a:latin typeface="Faustina" panose="020B0604020202020204" charset="0"/>
            </a:endParaRPr>
          </a:p>
          <a:p>
            <a:pPr>
              <a:lnSpc>
                <a:spcPct val="200000"/>
              </a:lnSpc>
              <a:spcBef>
                <a:spcPct val="0"/>
              </a:spcBef>
            </a:pPr>
            <a:r>
              <a:rPr lang="en-US" dirty="0" smtClean="0">
                <a:solidFill>
                  <a:schemeClr val="tx2">
                    <a:lumMod val="50000"/>
                  </a:schemeClr>
                </a:solidFill>
                <a:latin typeface="Faustina" panose="020B0604020202020204" charset="0"/>
              </a:rPr>
              <a:t> </a:t>
            </a:r>
            <a:r>
              <a:rPr lang="en-US" dirty="0" smtClean="0">
                <a:solidFill>
                  <a:schemeClr val="tx2">
                    <a:lumMod val="50000"/>
                  </a:schemeClr>
                </a:solidFill>
                <a:latin typeface="Faustina" panose="020B0604020202020204" charset="0"/>
              </a:rPr>
              <a:t>Email: moramaker@gmail.com</a:t>
            </a:r>
          </a:p>
          <a:p>
            <a:pPr>
              <a:lnSpc>
                <a:spcPct val="200000"/>
              </a:lnSpc>
              <a:spcBef>
                <a:spcPct val="0"/>
              </a:spcBef>
            </a:pPr>
            <a:r>
              <a:rPr lang="en-US" dirty="0" err="1">
                <a:solidFill>
                  <a:schemeClr val="tx2">
                    <a:lumMod val="50000"/>
                  </a:schemeClr>
                </a:solidFill>
                <a:latin typeface="Faustina" panose="020B0604020202020204" charset="0"/>
              </a:rPr>
              <a:t>Số</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điện</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thoại</a:t>
            </a:r>
            <a:r>
              <a:rPr lang="en-US" dirty="0">
                <a:solidFill>
                  <a:schemeClr val="tx2">
                    <a:lumMod val="50000"/>
                  </a:schemeClr>
                </a:solidFill>
                <a:latin typeface="Faustina" panose="020B0604020202020204" charset="0"/>
              </a:rPr>
              <a:t>: 0923763646</a:t>
            </a:r>
          </a:p>
          <a:p>
            <a:pPr>
              <a:lnSpc>
                <a:spcPct val="200000"/>
              </a:lnSpc>
              <a:spcBef>
                <a:spcPct val="0"/>
              </a:spcBef>
            </a:pPr>
            <a:r>
              <a:rPr lang="en-US" dirty="0" err="1" smtClean="0">
                <a:solidFill>
                  <a:schemeClr val="tx2">
                    <a:lumMod val="50000"/>
                  </a:schemeClr>
                </a:solidFill>
                <a:latin typeface="Faustina" panose="020B0604020202020204" charset="0"/>
              </a:rPr>
              <a:t>Số</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người</a:t>
            </a:r>
            <a:r>
              <a:rPr lang="en-US" dirty="0" smtClean="0">
                <a:solidFill>
                  <a:schemeClr val="tx2">
                    <a:lumMod val="50000"/>
                  </a:schemeClr>
                </a:solidFill>
                <a:latin typeface="Faustina" panose="020B0604020202020204" charset="0"/>
              </a:rPr>
              <a:t>: 5</a:t>
            </a:r>
            <a:endParaRPr lang="en-US" dirty="0" smtClean="0">
              <a:solidFill>
                <a:schemeClr val="tx2">
                  <a:lumMod val="50000"/>
                </a:schemeClr>
              </a:solidFill>
              <a:latin typeface="Faustina" panose="020B0604020202020204" charset="0"/>
            </a:endParaRPr>
          </a:p>
        </p:txBody>
      </p:sp>
      <p:sp>
        <p:nvSpPr>
          <p:cNvPr id="41" name="TextBox 81"/>
          <p:cNvSpPr txBox="1"/>
          <p:nvPr/>
        </p:nvSpPr>
        <p:spPr>
          <a:xfrm>
            <a:off x="7791095" y="3088423"/>
            <a:ext cx="3816047" cy="1505540"/>
          </a:xfrm>
          <a:prstGeom prst="rect">
            <a:avLst/>
          </a:prstGeom>
        </p:spPr>
        <p:txBody>
          <a:bodyPr lIns="0" tIns="0" rIns="0" bIns="0" rtlCol="0" anchor="t">
            <a:spAutoFit/>
          </a:bodyPr>
          <a:lstStyle/>
          <a:p>
            <a:pPr>
              <a:lnSpc>
                <a:spcPts val="3065"/>
              </a:lnSpc>
              <a:spcBef>
                <a:spcPct val="0"/>
              </a:spcBef>
            </a:pPr>
            <a:r>
              <a:rPr lang="en-US" dirty="0" err="1" smtClean="0">
                <a:solidFill>
                  <a:schemeClr val="tx2">
                    <a:lumMod val="50000"/>
                  </a:schemeClr>
                </a:solidFill>
                <a:latin typeface="Faustina" panose="020B0604020202020204" charset="0"/>
              </a:rPr>
              <a:t>Ngày</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đặt</a:t>
            </a:r>
            <a:r>
              <a:rPr lang="en-US" dirty="0" smtClean="0">
                <a:solidFill>
                  <a:schemeClr val="tx2">
                    <a:lumMod val="50000"/>
                  </a:schemeClr>
                </a:solidFill>
                <a:latin typeface="Faustina" panose="020B0604020202020204" charset="0"/>
              </a:rPr>
              <a:t> </a:t>
            </a:r>
            <a:r>
              <a:rPr lang="en-US" dirty="0" err="1" smtClean="0">
                <a:solidFill>
                  <a:schemeClr val="tx2">
                    <a:lumMod val="50000"/>
                  </a:schemeClr>
                </a:solidFill>
                <a:latin typeface="Faustina" panose="020B0604020202020204" charset="0"/>
              </a:rPr>
              <a:t>phòng</a:t>
            </a:r>
            <a:r>
              <a:rPr lang="en-US" dirty="0">
                <a:solidFill>
                  <a:schemeClr val="tx2">
                    <a:lumMod val="50000"/>
                  </a:schemeClr>
                </a:solidFill>
                <a:latin typeface="Faustina" panose="020B0604020202020204" charset="0"/>
              </a:rPr>
              <a:t>: 10/12/2023</a:t>
            </a:r>
          </a:p>
          <a:p>
            <a:pPr>
              <a:lnSpc>
                <a:spcPct val="200000"/>
              </a:lnSpc>
              <a:spcBef>
                <a:spcPct val="0"/>
              </a:spcBef>
            </a:pPr>
            <a:r>
              <a:rPr lang="en-US" dirty="0" err="1">
                <a:solidFill>
                  <a:schemeClr val="tx2">
                    <a:lumMod val="50000"/>
                  </a:schemeClr>
                </a:solidFill>
                <a:latin typeface="Faustina" panose="020B0604020202020204" charset="0"/>
              </a:rPr>
              <a:t>Ngày</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trả</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phòng</a:t>
            </a:r>
            <a:r>
              <a:rPr lang="en-US" dirty="0">
                <a:solidFill>
                  <a:schemeClr val="tx2">
                    <a:lumMod val="50000"/>
                  </a:schemeClr>
                </a:solidFill>
                <a:latin typeface="Faustina" panose="020B0604020202020204" charset="0"/>
              </a:rPr>
              <a:t>: </a:t>
            </a:r>
            <a:r>
              <a:rPr lang="en-US" dirty="0" smtClean="0">
                <a:solidFill>
                  <a:schemeClr val="tx2">
                    <a:lumMod val="50000"/>
                  </a:schemeClr>
                </a:solidFill>
                <a:latin typeface="Faustina" panose="020B0604020202020204" charset="0"/>
              </a:rPr>
              <a:t>20/12/2023</a:t>
            </a:r>
          </a:p>
          <a:p>
            <a:pPr>
              <a:lnSpc>
                <a:spcPct val="200000"/>
              </a:lnSpc>
              <a:spcBef>
                <a:spcPct val="0"/>
              </a:spcBef>
            </a:pPr>
            <a:r>
              <a:rPr lang="en-US" dirty="0" err="1">
                <a:solidFill>
                  <a:schemeClr val="tx2">
                    <a:lumMod val="50000"/>
                  </a:schemeClr>
                </a:solidFill>
                <a:latin typeface="Faustina" panose="020B0604020202020204" charset="0"/>
              </a:rPr>
              <a:t>Tổng</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số</a:t>
            </a:r>
            <a:r>
              <a:rPr lang="en-US" dirty="0">
                <a:solidFill>
                  <a:schemeClr val="tx2">
                    <a:lumMod val="50000"/>
                  </a:schemeClr>
                </a:solidFill>
                <a:latin typeface="Faustina" panose="020B0604020202020204" charset="0"/>
              </a:rPr>
              <a:t> </a:t>
            </a:r>
            <a:r>
              <a:rPr lang="en-US" dirty="0" err="1">
                <a:solidFill>
                  <a:schemeClr val="tx2">
                    <a:lumMod val="50000"/>
                  </a:schemeClr>
                </a:solidFill>
                <a:latin typeface="Faustina" panose="020B0604020202020204" charset="0"/>
              </a:rPr>
              <a:t>tiền</a:t>
            </a:r>
            <a:r>
              <a:rPr lang="en-US" dirty="0">
                <a:solidFill>
                  <a:schemeClr val="tx2">
                    <a:lumMod val="50000"/>
                  </a:schemeClr>
                </a:solidFill>
                <a:latin typeface="Faustina" panose="020B0604020202020204" charset="0"/>
              </a:rPr>
              <a:t>: </a:t>
            </a:r>
            <a:r>
              <a:rPr lang="en-US" dirty="0" smtClean="0">
                <a:solidFill>
                  <a:schemeClr val="tx2">
                    <a:lumMod val="50000"/>
                  </a:schemeClr>
                </a:solidFill>
                <a:latin typeface="Faustina" panose="020B0604020202020204" charset="0"/>
              </a:rPr>
              <a:t>182.000.000đ</a:t>
            </a:r>
            <a:endParaRPr lang="en-US" dirty="0">
              <a:solidFill>
                <a:schemeClr val="tx2">
                  <a:lumMod val="50000"/>
                </a:schemeClr>
              </a:solidFill>
              <a:latin typeface="Faustina" panose="020B0604020202020204" charset="0"/>
            </a:endParaRPr>
          </a:p>
        </p:txBody>
      </p:sp>
      <p:sp>
        <p:nvSpPr>
          <p:cNvPr id="42" name="TextBox 81"/>
          <p:cNvSpPr txBox="1"/>
          <p:nvPr/>
        </p:nvSpPr>
        <p:spPr>
          <a:xfrm>
            <a:off x="2819400" y="5456907"/>
            <a:ext cx="3816047" cy="350737"/>
          </a:xfrm>
          <a:prstGeom prst="rect">
            <a:avLst/>
          </a:prstGeom>
        </p:spPr>
        <p:txBody>
          <a:bodyPr lIns="0" tIns="0" rIns="0" bIns="0" rtlCol="0" anchor="t">
            <a:spAutoFit/>
          </a:bodyPr>
          <a:lstStyle/>
          <a:p>
            <a:pPr>
              <a:lnSpc>
                <a:spcPts val="3065"/>
              </a:lnSpc>
              <a:spcBef>
                <a:spcPct val="0"/>
              </a:spcBef>
            </a:pPr>
            <a:r>
              <a:rPr lang="en-US" sz="2000" dirty="0" err="1" smtClean="0">
                <a:solidFill>
                  <a:srgbClr val="272727"/>
                </a:solidFill>
                <a:latin typeface="Faustina Bold"/>
              </a:rPr>
              <a:t>Các</a:t>
            </a:r>
            <a:r>
              <a:rPr lang="en-US" sz="2000" dirty="0" smtClean="0">
                <a:solidFill>
                  <a:srgbClr val="272727"/>
                </a:solidFill>
                <a:latin typeface="Faustina Bold"/>
              </a:rPr>
              <a:t> </a:t>
            </a:r>
            <a:r>
              <a:rPr lang="en-US" sz="2000" dirty="0" err="1" smtClean="0">
                <a:solidFill>
                  <a:srgbClr val="272727"/>
                </a:solidFill>
                <a:latin typeface="Faustina Bold"/>
              </a:rPr>
              <a:t>phòng</a:t>
            </a:r>
            <a:r>
              <a:rPr lang="en-US" sz="2000" dirty="0" smtClean="0">
                <a:solidFill>
                  <a:srgbClr val="272727"/>
                </a:solidFill>
                <a:latin typeface="Faustina Bold"/>
              </a:rPr>
              <a:t>/</a:t>
            </a:r>
            <a:r>
              <a:rPr lang="en-US" sz="2000" dirty="0" err="1" smtClean="0">
                <a:solidFill>
                  <a:srgbClr val="272727"/>
                </a:solidFill>
                <a:latin typeface="Faustina Bold"/>
              </a:rPr>
              <a:t>dịch</a:t>
            </a:r>
            <a:r>
              <a:rPr lang="en-US" sz="2000" dirty="0" smtClean="0">
                <a:solidFill>
                  <a:srgbClr val="272727"/>
                </a:solidFill>
                <a:latin typeface="Faustina Bold"/>
              </a:rPr>
              <a:t> </a:t>
            </a:r>
            <a:r>
              <a:rPr lang="en-US" sz="2000" dirty="0" err="1" smtClean="0">
                <a:solidFill>
                  <a:srgbClr val="272727"/>
                </a:solidFill>
                <a:latin typeface="Faustina Bold"/>
              </a:rPr>
              <a:t>vụ</a:t>
            </a:r>
            <a:r>
              <a:rPr lang="en-US" sz="2000" dirty="0" smtClean="0">
                <a:solidFill>
                  <a:srgbClr val="272727"/>
                </a:solidFill>
                <a:latin typeface="Faustina Bold"/>
              </a:rPr>
              <a:t> </a:t>
            </a:r>
            <a:r>
              <a:rPr lang="en-US" sz="2000" dirty="0" err="1" smtClean="0">
                <a:solidFill>
                  <a:srgbClr val="272727"/>
                </a:solidFill>
                <a:latin typeface="Faustina Bold"/>
              </a:rPr>
              <a:t>sử</a:t>
            </a:r>
            <a:r>
              <a:rPr lang="en-US" sz="2000" dirty="0" smtClean="0">
                <a:solidFill>
                  <a:srgbClr val="272727"/>
                </a:solidFill>
                <a:latin typeface="Faustina Bold"/>
              </a:rPr>
              <a:t> </a:t>
            </a:r>
            <a:r>
              <a:rPr lang="en-US" sz="2000" dirty="0" err="1" smtClean="0">
                <a:solidFill>
                  <a:srgbClr val="272727"/>
                </a:solidFill>
                <a:latin typeface="Faustina Bold"/>
              </a:rPr>
              <a:t>dụng</a:t>
            </a:r>
            <a:endParaRPr lang="en-US" sz="2000" dirty="0">
              <a:solidFill>
                <a:srgbClr val="272727"/>
              </a:solidFill>
              <a:latin typeface="Faustina Bold"/>
            </a:endParaRPr>
          </a:p>
        </p:txBody>
      </p:sp>
      <p:graphicFrame>
        <p:nvGraphicFramePr>
          <p:cNvPr id="43" name="Table 57"/>
          <p:cNvGraphicFramePr>
            <a:graphicFrameLocks noGrp="1"/>
          </p:cNvGraphicFramePr>
          <p:nvPr>
            <p:extLst>
              <p:ext uri="{D42A27DB-BD31-4B8C-83A1-F6EECF244321}">
                <p14:modId xmlns:p14="http://schemas.microsoft.com/office/powerpoint/2010/main" val="1925835836"/>
              </p:ext>
            </p:extLst>
          </p:nvPr>
        </p:nvGraphicFramePr>
        <p:xfrm>
          <a:off x="2797372" y="6038507"/>
          <a:ext cx="9928027" cy="2658448"/>
        </p:xfrm>
        <a:graphic>
          <a:graphicData uri="http://schemas.openxmlformats.org/drawingml/2006/table">
            <a:tbl>
              <a:tblPr/>
              <a:tblGrid>
                <a:gridCol w="840465">
                  <a:extLst>
                    <a:ext uri="{9D8B030D-6E8A-4147-A177-3AD203B41FA5}">
                      <a16:colId xmlns:a16="http://schemas.microsoft.com/office/drawing/2014/main" val="1492936209"/>
                    </a:ext>
                  </a:extLst>
                </a:gridCol>
                <a:gridCol w="3372563">
                  <a:extLst>
                    <a:ext uri="{9D8B030D-6E8A-4147-A177-3AD203B41FA5}">
                      <a16:colId xmlns:a16="http://schemas.microsoft.com/office/drawing/2014/main" val="20001"/>
                    </a:ext>
                  </a:extLst>
                </a:gridCol>
                <a:gridCol w="2743200">
                  <a:extLst>
                    <a:ext uri="{9D8B030D-6E8A-4147-A177-3AD203B41FA5}">
                      <a16:colId xmlns:a16="http://schemas.microsoft.com/office/drawing/2014/main" val="2892317108"/>
                    </a:ext>
                  </a:extLst>
                </a:gridCol>
                <a:gridCol w="2971799">
                  <a:extLst>
                    <a:ext uri="{9D8B030D-6E8A-4147-A177-3AD203B41FA5}">
                      <a16:colId xmlns:a16="http://schemas.microsoft.com/office/drawing/2014/main" val="20008"/>
                    </a:ext>
                  </a:extLst>
                </a:gridCol>
              </a:tblGrid>
              <a:tr h="501721">
                <a:tc>
                  <a:txBody>
                    <a:bodyPr/>
                    <a:lstStyle/>
                    <a:p>
                      <a:pPr marL="0" algn="ctr" defTabSz="685800" rtl="0" eaLnBrk="1" latinLnBrk="0" hangingPunct="1">
                        <a:lnSpc>
                          <a:spcPts val="2373"/>
                        </a:lnSpc>
                        <a:defRPr/>
                      </a:pPr>
                      <a:r>
                        <a:rPr lang="en-US" sz="1600" kern="1200" dirty="0" smtClean="0">
                          <a:solidFill>
                            <a:srgbClr val="FFFFFF"/>
                          </a:solidFill>
                          <a:latin typeface="Faustina Bold"/>
                          <a:ea typeface="+mn-ea"/>
                          <a:cs typeface="+mn-cs"/>
                        </a:rPr>
                        <a:t>STT</a:t>
                      </a:r>
                      <a:endParaRPr lang="en-US" sz="16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373"/>
                        </a:lnSpc>
                        <a:defRPr/>
                      </a:pPr>
                      <a:r>
                        <a:rPr lang="en-US" sz="1600" kern="1200" dirty="0" err="1" smtClean="0">
                          <a:solidFill>
                            <a:srgbClr val="FFFFFF"/>
                          </a:solidFill>
                          <a:latin typeface="Faustina Bold"/>
                          <a:ea typeface="+mn-ea"/>
                          <a:cs typeface="+mn-cs"/>
                        </a:rPr>
                        <a:t>Tên</a:t>
                      </a:r>
                      <a:r>
                        <a:rPr lang="en-US" sz="1600" kern="1200" dirty="0" smtClean="0">
                          <a:solidFill>
                            <a:srgbClr val="FFFFFF"/>
                          </a:solidFill>
                          <a:latin typeface="Faustina Bold"/>
                          <a:ea typeface="+mn-ea"/>
                          <a:cs typeface="+mn-cs"/>
                        </a:rPr>
                        <a:t> </a:t>
                      </a:r>
                      <a:r>
                        <a:rPr lang="en-US" sz="1600" kern="1200" dirty="0" err="1" smtClean="0">
                          <a:solidFill>
                            <a:srgbClr val="FFFFFF"/>
                          </a:solidFill>
                          <a:latin typeface="Faustina Bold"/>
                          <a:ea typeface="+mn-ea"/>
                          <a:cs typeface="+mn-cs"/>
                        </a:rPr>
                        <a:t>phòng</a:t>
                      </a:r>
                      <a:r>
                        <a:rPr lang="en-US" sz="1600" kern="1200" dirty="0" smtClean="0">
                          <a:solidFill>
                            <a:srgbClr val="FFFFFF"/>
                          </a:solidFill>
                          <a:latin typeface="Faustina Bold"/>
                          <a:ea typeface="+mn-ea"/>
                          <a:cs typeface="+mn-cs"/>
                        </a:rPr>
                        <a:t>/</a:t>
                      </a:r>
                      <a:r>
                        <a:rPr lang="en-US" sz="1600" kern="1200" dirty="0" err="1" smtClean="0">
                          <a:solidFill>
                            <a:srgbClr val="FFFFFF"/>
                          </a:solidFill>
                          <a:latin typeface="Faustina Bold"/>
                          <a:ea typeface="+mn-ea"/>
                          <a:cs typeface="+mn-cs"/>
                        </a:rPr>
                        <a:t>dịch</a:t>
                      </a:r>
                      <a:r>
                        <a:rPr lang="en-US" sz="1600" kern="1200" dirty="0" smtClean="0">
                          <a:solidFill>
                            <a:srgbClr val="FFFFFF"/>
                          </a:solidFill>
                          <a:latin typeface="Faustina Bold"/>
                          <a:ea typeface="+mn-ea"/>
                          <a:cs typeface="+mn-cs"/>
                        </a:rPr>
                        <a:t> </a:t>
                      </a:r>
                      <a:r>
                        <a:rPr lang="en-US" sz="1600" kern="1200" dirty="0" err="1" smtClean="0">
                          <a:solidFill>
                            <a:srgbClr val="FFFFFF"/>
                          </a:solidFill>
                          <a:latin typeface="Faustina Bold"/>
                          <a:ea typeface="+mn-ea"/>
                          <a:cs typeface="+mn-cs"/>
                        </a:rPr>
                        <a:t>vụ</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373"/>
                        </a:lnSpc>
                        <a:defRPr/>
                      </a:pPr>
                      <a:r>
                        <a:rPr lang="en-US" sz="1600" kern="1200" dirty="0" err="1" smtClean="0">
                          <a:solidFill>
                            <a:srgbClr val="FFFFFF"/>
                          </a:solidFill>
                          <a:latin typeface="Faustina Bold"/>
                          <a:ea typeface="+mn-ea"/>
                          <a:cs typeface="+mn-cs"/>
                        </a:rPr>
                        <a:t>Số</a:t>
                      </a:r>
                      <a:r>
                        <a:rPr lang="en-US" sz="1600" kern="1200" dirty="0" smtClean="0">
                          <a:solidFill>
                            <a:srgbClr val="FFFFFF"/>
                          </a:solidFill>
                          <a:latin typeface="Faustina Bold"/>
                          <a:ea typeface="+mn-ea"/>
                          <a:cs typeface="+mn-cs"/>
                        </a:rPr>
                        <a:t> </a:t>
                      </a:r>
                      <a:r>
                        <a:rPr lang="en-US" sz="1600" kern="1200" dirty="0" err="1" smtClean="0">
                          <a:solidFill>
                            <a:srgbClr val="FFFFFF"/>
                          </a:solidFill>
                          <a:latin typeface="Faustina Bold"/>
                          <a:ea typeface="+mn-ea"/>
                          <a:cs typeface="+mn-cs"/>
                        </a:rPr>
                        <a:t>lượng</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373"/>
                        </a:lnSpc>
                        <a:defRPr/>
                      </a:pPr>
                      <a:r>
                        <a:rPr lang="en-US" sz="1600" kern="1200" dirty="0" err="1" smtClean="0">
                          <a:solidFill>
                            <a:srgbClr val="FFFFFF"/>
                          </a:solidFill>
                          <a:latin typeface="Faustina Bold"/>
                          <a:ea typeface="+mn-ea"/>
                          <a:cs typeface="+mn-cs"/>
                        </a:rPr>
                        <a:t>Tổng</a:t>
                      </a:r>
                      <a:r>
                        <a:rPr lang="en-US" sz="1600" kern="1200" dirty="0" smtClean="0">
                          <a:solidFill>
                            <a:srgbClr val="FFFFFF"/>
                          </a:solidFill>
                          <a:latin typeface="Faustina Bold"/>
                          <a:ea typeface="+mn-ea"/>
                          <a:cs typeface="+mn-cs"/>
                        </a:rPr>
                        <a:t> </a:t>
                      </a:r>
                      <a:r>
                        <a:rPr lang="en-US" sz="1600" kern="1200" dirty="0" err="1" smtClean="0">
                          <a:solidFill>
                            <a:srgbClr val="FFFFFF"/>
                          </a:solidFill>
                          <a:latin typeface="Faustina Bold"/>
                          <a:ea typeface="+mn-ea"/>
                          <a:cs typeface="+mn-cs"/>
                        </a:rPr>
                        <a:t>tiền</a:t>
                      </a:r>
                      <a:endParaRPr lang="en-US" sz="1600" kern="1200" dirty="0">
                        <a:solidFill>
                          <a:srgbClr val="FFFFFF"/>
                        </a:solidFill>
                        <a:latin typeface="Faustina Bold"/>
                        <a:ea typeface="+mn-ea"/>
                        <a:cs typeface="+mn-cs"/>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70311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10</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120.000.000</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03112">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404</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10</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60.000.000</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440094">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a:t>
                      </a:r>
                      <a:r>
                        <a:rPr lang="en-US" sz="16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6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bơi</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vi-VN"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algn="ctr" defTabSz="685800" rtl="0" eaLnBrk="1" latinLnBrk="0" hangingPunct="1">
                        <a:lnSpc>
                          <a:spcPts val="2373"/>
                        </a:lnSpc>
                        <a:defRPr/>
                      </a:pPr>
                      <a:r>
                        <a:rPr lang="en-US" sz="16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2.000.000đ</a:t>
                      </a:r>
                      <a:endParaRPr lang="en-US" sz="16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EFEF"/>
                    </a:solidFill>
                  </a:tcPr>
                </a:tc>
                <a:extLst>
                  <a:ext uri="{0D108BD9-81ED-4DB2-BD59-A6C34878D82A}">
                    <a16:rowId xmlns:a16="http://schemas.microsoft.com/office/drawing/2014/main" val="2043568195"/>
                  </a:ext>
                </a:extLst>
              </a:tr>
            </a:tbl>
          </a:graphicData>
        </a:graphic>
      </p:graphicFrame>
      <p:sp>
        <p:nvSpPr>
          <p:cNvPr id="44" name="Freeform 40"/>
          <p:cNvSpPr/>
          <p:nvPr/>
        </p:nvSpPr>
        <p:spPr>
          <a:xfrm>
            <a:off x="10681550" y="8970916"/>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45" name="TextBox 41"/>
          <p:cNvSpPr txBox="1"/>
          <p:nvPr/>
        </p:nvSpPr>
        <p:spPr>
          <a:xfrm>
            <a:off x="10681551" y="8970916"/>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46" name="Freeform 40"/>
          <p:cNvSpPr/>
          <p:nvPr/>
        </p:nvSpPr>
        <p:spPr>
          <a:xfrm>
            <a:off x="10230172" y="8970916"/>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47" name="Rectangle 46"/>
          <p:cNvSpPr/>
          <p:nvPr/>
        </p:nvSpPr>
        <p:spPr>
          <a:xfrm>
            <a:off x="10303172" y="8991529"/>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48" name="Freeform 40">
            <a:hlinkClick r:id="rId24" action="ppaction://hlinksldjump"/>
          </p:cNvPr>
          <p:cNvSpPr/>
          <p:nvPr/>
        </p:nvSpPr>
        <p:spPr>
          <a:xfrm>
            <a:off x="8856583" y="8957897"/>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66" name="TextBox 41">
            <a:hlinkClick r:id="rId24" action="ppaction://hlinksldjump"/>
          </p:cNvPr>
          <p:cNvSpPr txBox="1"/>
          <p:nvPr/>
        </p:nvSpPr>
        <p:spPr>
          <a:xfrm>
            <a:off x="8856584" y="8965428"/>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67" name="Group 2"/>
          <p:cNvGrpSpPr/>
          <p:nvPr/>
        </p:nvGrpSpPr>
        <p:grpSpPr>
          <a:xfrm>
            <a:off x="0" y="0"/>
            <a:ext cx="2560906" cy="10287000"/>
            <a:chOff x="0" y="0"/>
            <a:chExt cx="1053314" cy="2709333"/>
          </a:xfrm>
        </p:grpSpPr>
        <p:sp>
          <p:nvSpPr>
            <p:cNvPr id="68"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9"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70"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5" action="ppaction://hlinksldjump"/>
              </a:rPr>
              <a:t>Loại</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phòng</a:t>
            </a:r>
            <a:endParaRPr lang="en-US" sz="1400" dirty="0">
              <a:solidFill>
                <a:schemeClr val="bg1">
                  <a:lumMod val="85000"/>
                </a:schemeClr>
              </a:solidFill>
              <a:latin typeface="Faustina"/>
            </a:endParaRPr>
          </a:p>
        </p:txBody>
      </p:sp>
      <p:sp>
        <p:nvSpPr>
          <p:cNvPr id="71"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6" action="ppaction://hlinksldjump"/>
              </a:rPr>
              <a:t>Danh</a:t>
            </a:r>
            <a:r>
              <a:rPr lang="en-US" sz="1400" dirty="0" smtClean="0">
                <a:solidFill>
                  <a:schemeClr val="bg1">
                    <a:lumMod val="85000"/>
                  </a:schemeClr>
                </a:solidFill>
                <a:latin typeface="Faustina"/>
                <a:hlinkClick r:id="rId26" action="ppaction://hlinksldjump"/>
              </a:rPr>
              <a:t> </a:t>
            </a:r>
            <a:r>
              <a:rPr lang="en-US" sz="1400" dirty="0" err="1" smtClean="0">
                <a:solidFill>
                  <a:schemeClr val="bg1">
                    <a:lumMod val="85000"/>
                  </a:schemeClr>
                </a:solidFill>
                <a:latin typeface="Faustina"/>
                <a:hlinkClick r:id="rId26" action="ppaction://hlinksldjump"/>
              </a:rPr>
              <a:t>sách</a:t>
            </a:r>
            <a:r>
              <a:rPr lang="en-US" sz="1400" dirty="0" smtClean="0">
                <a:solidFill>
                  <a:schemeClr val="bg1">
                    <a:lumMod val="85000"/>
                  </a:schemeClr>
                </a:solidFill>
                <a:latin typeface="Faustina"/>
                <a:hlinkClick r:id="rId26" action="ppaction://hlinksldjump"/>
              </a:rPr>
              <a:t> </a:t>
            </a:r>
            <a:r>
              <a:rPr lang="en-US" sz="1400" dirty="0" err="1" smtClean="0">
                <a:solidFill>
                  <a:schemeClr val="bg1">
                    <a:lumMod val="85000"/>
                  </a:schemeClr>
                </a:solidFill>
                <a:latin typeface="Faustina"/>
                <a:hlinkClick r:id="rId26" action="ppaction://hlinksldjump"/>
              </a:rPr>
              <a:t>phòng</a:t>
            </a:r>
            <a:endParaRPr lang="en-US" sz="1400" dirty="0">
              <a:solidFill>
                <a:schemeClr val="bg1">
                  <a:lumMod val="85000"/>
                </a:schemeClr>
              </a:solidFill>
              <a:latin typeface="Faustina"/>
            </a:endParaRPr>
          </a:p>
        </p:txBody>
      </p:sp>
      <p:grpSp>
        <p:nvGrpSpPr>
          <p:cNvPr id="72" name="Group 5"/>
          <p:cNvGrpSpPr/>
          <p:nvPr/>
        </p:nvGrpSpPr>
        <p:grpSpPr>
          <a:xfrm>
            <a:off x="382780" y="1756034"/>
            <a:ext cx="563034" cy="601116"/>
            <a:chOff x="0" y="0"/>
            <a:chExt cx="1171795" cy="1171795"/>
          </a:xfrm>
        </p:grpSpPr>
        <p:grpSp>
          <p:nvGrpSpPr>
            <p:cNvPr id="73" name="Group 6"/>
            <p:cNvGrpSpPr/>
            <p:nvPr/>
          </p:nvGrpSpPr>
          <p:grpSpPr>
            <a:xfrm>
              <a:off x="0" y="0"/>
              <a:ext cx="1171795" cy="1171795"/>
              <a:chOff x="0" y="0"/>
              <a:chExt cx="812800" cy="812800"/>
            </a:xfrm>
          </p:grpSpPr>
          <p:sp>
            <p:nvSpPr>
              <p:cNvPr id="75"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76"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74"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77" name="Group 10"/>
          <p:cNvGrpSpPr/>
          <p:nvPr/>
        </p:nvGrpSpPr>
        <p:grpSpPr>
          <a:xfrm>
            <a:off x="6037" y="8917647"/>
            <a:ext cx="2554869" cy="1488579"/>
            <a:chOff x="0" y="0"/>
            <a:chExt cx="1053314" cy="443205"/>
          </a:xfrm>
        </p:grpSpPr>
        <p:sp>
          <p:nvSpPr>
            <p:cNvPr id="86"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87"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88"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27">
              <a:extLst>
                <a:ext uri="{96DAC541-7B7A-43D3-8B79-37D633B846F1}">
                  <asvg:svgBlip xmlns:asvg="http://schemas.microsoft.com/office/drawing/2016/SVG/main" xmlns="" r:embed="rId8"/>
                </a:ext>
              </a:extLst>
            </a:blip>
            <a:stretch>
              <a:fillRect/>
            </a:stretch>
          </a:blipFill>
        </p:spPr>
      </p:sp>
      <p:sp>
        <p:nvSpPr>
          <p:cNvPr id="89"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28">
              <a:extLst>
                <a:ext uri="{96DAC541-7B7A-43D3-8B79-37D633B846F1}">
                  <asvg:svgBlip xmlns:asvg="http://schemas.microsoft.com/office/drawing/2016/SVG/main" xmlns="" r:embed="rId10"/>
                </a:ext>
              </a:extLst>
            </a:blip>
            <a:stretch>
              <a:fillRect/>
            </a:stretch>
          </a:blipFill>
        </p:spPr>
      </p:sp>
      <p:sp>
        <p:nvSpPr>
          <p:cNvPr id="90"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29">
              <a:extLst>
                <a:ext uri="{96DAC541-7B7A-43D3-8B79-37D633B846F1}">
                  <asvg:svgBlip xmlns:asvg="http://schemas.microsoft.com/office/drawing/2016/SVG/main" xmlns="" r:embed="rId14"/>
                </a:ext>
              </a:extLst>
            </a:blip>
            <a:stretch>
              <a:fillRect/>
            </a:stretch>
          </a:blipFill>
        </p:spPr>
      </p:sp>
      <p:sp>
        <p:nvSpPr>
          <p:cNvPr id="91"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0">
              <a:extLst>
                <a:ext uri="{96DAC541-7B7A-43D3-8B79-37D633B846F1}">
                  <asvg:svgBlip xmlns:asvg="http://schemas.microsoft.com/office/drawing/2016/SVG/main" xmlns="" r:embed="rId18"/>
                </a:ext>
              </a:extLst>
            </a:blip>
            <a:stretch>
              <a:fillRect/>
            </a:stretch>
          </a:blipFill>
        </p:spPr>
      </p:sp>
      <p:sp>
        <p:nvSpPr>
          <p:cNvPr id="92"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93"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94"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1" action="ppaction://hlinksldjump"/>
              </a:rPr>
              <a:t>Trang</a:t>
            </a:r>
            <a:r>
              <a:rPr lang="en-US" sz="1600" dirty="0">
                <a:solidFill>
                  <a:srgbClr val="FFFFFF"/>
                </a:solidFill>
                <a:latin typeface="Faustina"/>
                <a:hlinkClick r:id="rId31" action="ppaction://hlinksldjump"/>
              </a:rPr>
              <a:t> </a:t>
            </a:r>
            <a:r>
              <a:rPr lang="en-US" sz="1600" dirty="0" err="1">
                <a:solidFill>
                  <a:srgbClr val="FFFFFF"/>
                </a:solidFill>
                <a:latin typeface="Faustina"/>
                <a:hlinkClick r:id="rId31" action="ppaction://hlinksldjump"/>
              </a:rPr>
              <a:t>chủ</a:t>
            </a:r>
            <a:endParaRPr lang="en-US" sz="1600" dirty="0">
              <a:solidFill>
                <a:srgbClr val="FFFFFF"/>
              </a:solidFill>
              <a:latin typeface="Faustina"/>
            </a:endParaRPr>
          </a:p>
        </p:txBody>
      </p:sp>
      <p:sp>
        <p:nvSpPr>
          <p:cNvPr id="95"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2" action="ppaction://hlinksldjump"/>
              </a:rPr>
              <a:t>Nhân</a:t>
            </a:r>
            <a:r>
              <a:rPr lang="en-US" sz="1600" dirty="0">
                <a:solidFill>
                  <a:srgbClr val="FFFFFF"/>
                </a:solidFill>
                <a:latin typeface="Faustina"/>
                <a:hlinkClick r:id="rId32" action="ppaction://hlinksldjump"/>
              </a:rPr>
              <a:t> </a:t>
            </a:r>
            <a:r>
              <a:rPr lang="en-US" sz="1600" dirty="0" err="1">
                <a:solidFill>
                  <a:srgbClr val="FFFFFF"/>
                </a:solidFill>
                <a:latin typeface="Faustina"/>
                <a:hlinkClick r:id="rId32" action="ppaction://hlinksldjump"/>
              </a:rPr>
              <a:t>viên</a:t>
            </a:r>
            <a:endParaRPr lang="en-US" sz="1600" dirty="0">
              <a:solidFill>
                <a:srgbClr val="FFFFFF"/>
              </a:solidFill>
              <a:latin typeface="Faustina"/>
            </a:endParaRPr>
          </a:p>
        </p:txBody>
      </p:sp>
      <p:sp>
        <p:nvSpPr>
          <p:cNvPr id="96" name="Rectangle 95"/>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3"/>
          <p:cNvSpPr/>
          <p:nvPr/>
        </p:nvSpPr>
        <p:spPr>
          <a:xfrm>
            <a:off x="-6927" y="4301883"/>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99"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3" action="ppaction://hlinksldjump"/>
              </a:rPr>
              <a:t>Dịch</a:t>
            </a:r>
            <a:r>
              <a:rPr lang="en-US" sz="1600" dirty="0">
                <a:solidFill>
                  <a:srgbClr val="FFFFFF"/>
                </a:solidFill>
                <a:latin typeface="Faustina"/>
                <a:hlinkClick r:id="rId33" action="ppaction://hlinksldjump"/>
              </a:rPr>
              <a:t> </a:t>
            </a:r>
            <a:r>
              <a:rPr lang="en-US" sz="1600" dirty="0" err="1">
                <a:solidFill>
                  <a:srgbClr val="FFFFFF"/>
                </a:solidFill>
                <a:latin typeface="Faustina"/>
                <a:hlinkClick r:id="rId33" action="ppaction://hlinksldjump"/>
              </a:rPr>
              <a:t>vụ</a:t>
            </a:r>
            <a:endParaRPr lang="en-US" sz="1600" dirty="0">
              <a:solidFill>
                <a:srgbClr val="FFFFFF"/>
              </a:solidFill>
              <a:latin typeface="Faustina"/>
            </a:endParaRPr>
          </a:p>
        </p:txBody>
      </p:sp>
      <p:sp>
        <p:nvSpPr>
          <p:cNvPr id="10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34">
              <a:extLst>
                <a:ext uri="{96DAC541-7B7A-43D3-8B79-37D633B846F1}">
                  <asvg:svgBlip xmlns:asvg="http://schemas.microsoft.com/office/drawing/2016/SVG/main" xmlns="" r:embed="rId12"/>
                </a:ext>
              </a:extLst>
            </a:blip>
            <a:stretch>
              <a:fillRect/>
            </a:stretch>
          </a:blipFill>
        </p:spPr>
      </p:sp>
      <p:sp>
        <p:nvSpPr>
          <p:cNvPr id="101"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35">
              <a:extLst>
                <a:ext uri="{96DAC541-7B7A-43D3-8B79-37D633B846F1}">
                  <asvg:svgBlip xmlns:asvg="http://schemas.microsoft.com/office/drawing/2016/SVG/main" xmlns="" r:embed="rId16"/>
                </a:ext>
              </a:extLst>
            </a:blip>
            <a:stretch>
              <a:fillRect/>
            </a:stretch>
          </a:blipFill>
        </p:spPr>
      </p:sp>
      <p:sp>
        <p:nvSpPr>
          <p:cNvPr id="102"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36">
              <a:extLst>
                <a:ext uri="{96DAC541-7B7A-43D3-8B79-37D633B846F1}">
                  <asvg:svgBlip xmlns:asvg="http://schemas.microsoft.com/office/drawing/2016/SVG/main" xmlns="" r:embed="rId20"/>
                </a:ext>
              </a:extLst>
            </a:blip>
            <a:stretch>
              <a:fillRect/>
            </a:stretch>
          </a:blipFill>
        </p:spPr>
      </p:sp>
      <p:sp>
        <p:nvSpPr>
          <p:cNvPr id="103"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37">
              <a:alphaModFix amt="74000"/>
              <a:extLst>
                <a:ext uri="{96DAC541-7B7A-43D3-8B79-37D633B846F1}">
                  <asvg:svgBlip xmlns:asvg="http://schemas.microsoft.com/office/drawing/2016/SVG/main" xmlns="" r:embed="rId22"/>
                </a:ext>
              </a:extLst>
            </a:blip>
            <a:stretch>
              <a:fillRect/>
            </a:stretch>
          </a:blipFill>
        </p:spPr>
      </p:sp>
      <p:sp>
        <p:nvSpPr>
          <p:cNvPr id="104"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8" action="ppaction://hlinksldjump"/>
              </a:rPr>
              <a:t>Đặt</a:t>
            </a:r>
            <a:r>
              <a:rPr lang="en-US" sz="1600" dirty="0">
                <a:solidFill>
                  <a:srgbClr val="FFFFFF"/>
                </a:solidFill>
                <a:latin typeface="Faustina"/>
                <a:hlinkClick r:id="rId38" action="ppaction://hlinksldjump"/>
              </a:rPr>
              <a:t> </a:t>
            </a:r>
            <a:r>
              <a:rPr lang="en-US" sz="1600" dirty="0" err="1">
                <a:solidFill>
                  <a:srgbClr val="FFFFFF"/>
                </a:solidFill>
                <a:latin typeface="Faustina"/>
                <a:hlinkClick r:id="rId38" action="ppaction://hlinksldjump"/>
              </a:rPr>
              <a:t>phòng</a:t>
            </a:r>
            <a:endParaRPr lang="en-US" sz="1600" dirty="0">
              <a:solidFill>
                <a:srgbClr val="FFFFFF"/>
              </a:solidFill>
              <a:latin typeface="Faustina"/>
            </a:endParaRPr>
          </a:p>
        </p:txBody>
      </p:sp>
      <p:sp>
        <p:nvSpPr>
          <p:cNvPr id="105"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106"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9" action="ppaction://hlinksldjump"/>
              </a:rPr>
              <a:t>Phản</a:t>
            </a:r>
            <a:r>
              <a:rPr lang="en-US" sz="1600" dirty="0" smtClean="0">
                <a:solidFill>
                  <a:srgbClr val="FFFFFF"/>
                </a:solidFill>
                <a:latin typeface="Faustina"/>
                <a:hlinkClick r:id="rId39" action="ppaction://hlinksldjump"/>
              </a:rPr>
              <a:t> </a:t>
            </a:r>
            <a:r>
              <a:rPr lang="en-US" sz="1600" dirty="0" err="1" smtClean="0">
                <a:solidFill>
                  <a:srgbClr val="FFFFFF"/>
                </a:solidFill>
                <a:latin typeface="Faustina"/>
                <a:hlinkClick r:id="rId39" action="ppaction://hlinksldjump"/>
              </a:rPr>
              <a:t>hồi</a:t>
            </a:r>
            <a:endParaRPr lang="en-US" sz="1600" dirty="0">
              <a:solidFill>
                <a:srgbClr val="FFFFFF"/>
              </a:solidFill>
              <a:latin typeface="Faustina"/>
            </a:endParaRPr>
          </a:p>
        </p:txBody>
      </p:sp>
      <p:grpSp>
        <p:nvGrpSpPr>
          <p:cNvPr id="107" name="Group 106"/>
          <p:cNvGrpSpPr/>
          <p:nvPr/>
        </p:nvGrpSpPr>
        <p:grpSpPr>
          <a:xfrm>
            <a:off x="207264" y="9221567"/>
            <a:ext cx="2167619" cy="698007"/>
            <a:chOff x="10184914" y="7375837"/>
            <a:chExt cx="2167619" cy="698007"/>
          </a:xfrm>
        </p:grpSpPr>
        <p:sp>
          <p:nvSpPr>
            <p:cNvPr id="108" name="Freeform 13">
              <a:hlinkClick r:id="rId40" action="ppaction://hlinksldjump"/>
            </p:cNvPr>
            <p:cNvSpPr/>
            <p:nvPr/>
          </p:nvSpPr>
          <p:spPr>
            <a:xfrm rot="-10800000">
              <a:off x="12068297" y="7614182"/>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41">
                <a:extLst>
                  <a:ext uri="{96DAC541-7B7A-43D3-8B79-37D633B846F1}">
                    <asvg:svgBlip xmlns:asvg="http://schemas.microsoft.com/office/drawing/2016/SVG/main" xmlns="" r:embed="rId6"/>
                  </a:ext>
                </a:extLst>
              </a:blip>
              <a:stretch>
                <a:fillRect/>
              </a:stretch>
            </a:blipFill>
          </p:spPr>
        </p:sp>
        <p:sp>
          <p:nvSpPr>
            <p:cNvPr id="109" name="TextBox 77"/>
            <p:cNvSpPr txBox="1"/>
            <p:nvPr/>
          </p:nvSpPr>
          <p:spPr>
            <a:xfrm>
              <a:off x="10925916" y="7375837"/>
              <a:ext cx="1328374" cy="326243"/>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Trứng</a:t>
              </a:r>
              <a:endParaRPr lang="en-US" dirty="0">
                <a:solidFill>
                  <a:srgbClr val="FFFFFF"/>
                </a:solidFill>
                <a:latin typeface="Faustina Bold"/>
              </a:endParaRPr>
            </a:p>
          </p:txBody>
        </p:sp>
        <p:sp>
          <p:nvSpPr>
            <p:cNvPr id="110" name="TextBox 78"/>
            <p:cNvSpPr txBox="1"/>
            <p:nvPr/>
          </p:nvSpPr>
          <p:spPr>
            <a:xfrm>
              <a:off x="10901874" y="7683677"/>
              <a:ext cx="1328374" cy="267958"/>
            </a:xfrm>
            <a:prstGeom prst="rect">
              <a:avLst/>
            </a:prstGeom>
          </p:spPr>
          <p:txBody>
            <a:bodyPr wrap="square" lIns="0" tIns="0" rIns="0" bIns="0" rtlCol="0" anchor="t">
              <a:spAutoFit/>
            </a:bodyPr>
            <a:lstStyle/>
            <a:p>
              <a:pPr>
                <a:lnSpc>
                  <a:spcPts val="2426"/>
                </a:lnSpc>
                <a:spcBef>
                  <a:spcPct val="0"/>
                </a:spcBef>
              </a:pPr>
              <a:r>
                <a:rPr lang="en-US" sz="1400" dirty="0" err="1" smtClean="0">
                  <a:solidFill>
                    <a:srgbClr val="FFFFFF"/>
                  </a:solidFill>
                  <a:latin typeface="Faustina"/>
                </a:rPr>
                <a:t>Nhân</a:t>
              </a:r>
              <a:r>
                <a:rPr lang="en-US" sz="1400" dirty="0" smtClean="0">
                  <a:solidFill>
                    <a:srgbClr val="FFFFFF"/>
                  </a:solidFill>
                  <a:latin typeface="Faustina"/>
                </a:rPr>
                <a:t> </a:t>
              </a:r>
              <a:r>
                <a:rPr lang="en-US" sz="1400" dirty="0" err="1" smtClean="0">
                  <a:solidFill>
                    <a:srgbClr val="FFFFFF"/>
                  </a:solidFill>
                  <a:latin typeface="Faustina"/>
                </a:rPr>
                <a:t>viên</a:t>
              </a:r>
              <a:endParaRPr lang="en-US" sz="1400" dirty="0">
                <a:solidFill>
                  <a:srgbClr val="FFFFFF"/>
                </a:solidFill>
                <a:latin typeface="Faustina"/>
              </a:endParaRPr>
            </a:p>
          </p:txBody>
        </p:sp>
        <p:sp>
          <p:nvSpPr>
            <p:cNvPr id="111" name="Oval 110"/>
            <p:cNvSpPr/>
            <p:nvPr/>
          </p:nvSpPr>
          <p:spPr>
            <a:xfrm>
              <a:off x="10184914" y="7450935"/>
              <a:ext cx="625775" cy="6229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288037" y="7552627"/>
              <a:ext cx="419527" cy="419527"/>
            </a:xfrm>
            <a:prstGeom prst="rect">
              <a:avLst/>
            </a:prstGeom>
          </p:spPr>
        </p:pic>
      </p:grpSp>
    </p:spTree>
    <p:extLst>
      <p:ext uri="{BB962C8B-B14F-4D97-AF65-F5344CB8AC3E}">
        <p14:creationId xmlns:p14="http://schemas.microsoft.com/office/powerpoint/2010/main" val="3625927666"/>
      </p:ext>
    </p:extLst>
  </p:cSld>
  <p:clrMapOvr>
    <a:masterClrMapping/>
  </p:clrMapOvr>
  <mc:AlternateContent xmlns:mc="http://schemas.openxmlformats.org/markup-compatibility/2006">
    <mc:Choice xmlns:p14="http://schemas.microsoft.com/office/powerpoint/2010/main" Requires="p14">
      <p:transition p14:dur="100" advTm="1684">
        <p:cut/>
      </p:transition>
    </mc:Choice>
    <mc:Fallback>
      <p:transition advTm="1684">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1"/>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60494E-6 L -2.77778E-6 0.00015 C 0.00023 0.00339 0.00093 0.00679 0.00093 0.01018 C 0.00093 0.02778 -2.77778E-6 0.04521 -2.77778E-6 0.06281 " pathEditMode="relative" rAng="0" ptsTypes="AAAA">
                                      <p:cBhvr>
                                        <p:cTn id="6" dur="2000" fill="hold"/>
                                        <p:tgtEl>
                                          <p:spTgt spid="100"/>
                                        </p:tgtEl>
                                        <p:attrNameLst>
                                          <p:attrName>ppt_x</p:attrName>
                                          <p:attrName>ppt_y</p:attrName>
                                        </p:attrNameLst>
                                      </p:cBhvr>
                                      <p:rCtr x="46" y="3133"/>
                                    </p:animMotion>
                                  </p:childTnLst>
                                </p:cTn>
                              </p:par>
                              <p:par>
                                <p:cTn id="7" presetID="0" presetClass="path" presetSubtype="0" accel="50000" decel="50000" fill="hold" nodeType="withEffect">
                                  <p:stCondLst>
                                    <p:cond delay="0"/>
                                  </p:stCondLst>
                                  <p:childTnLst>
                                    <p:animMotion origin="layout" path="M 1.85185E-6 -2.83951E-6 L 1.85185E-6 0.00016 C 0.00023 0.0034 0.00092 0.00679 0.00092 0.01019 C 0.00092 0.02778 1.85185E-6 0.04522 1.85185E-6 0.06281 " pathEditMode="relative" rAng="0" ptsTypes="AAAA">
                                      <p:cBhvr>
                                        <p:cTn id="8" dur="2000" fill="hold"/>
                                        <p:tgtEl>
                                          <p:spTgt spid="101"/>
                                        </p:tgtEl>
                                        <p:attrNameLst>
                                          <p:attrName>ppt_x</p:attrName>
                                          <p:attrName>ppt_y</p:attrName>
                                        </p:attrNameLst>
                                      </p:cBhvr>
                                      <p:rCtr x="46" y="3133"/>
                                    </p:animMotion>
                                  </p:childTnLst>
                                </p:cTn>
                              </p:par>
                              <p:par>
                                <p:cTn id="9" presetID="0" presetClass="path" presetSubtype="0" accel="50000" decel="50000" fill="hold" nodeType="withEffect">
                                  <p:stCondLst>
                                    <p:cond delay="0"/>
                                  </p:stCondLst>
                                  <p:childTnLst>
                                    <p:animMotion origin="layout" path="M -3.88889E-6 3.08642E-6 L -3.88889E-6 0.00015 C 0.00024 0.00339 0.00093 0.00679 0.00093 0.01018 C 0.00093 0.02777 -3.88889E-6 0.04521 -3.88889E-6 0.06281 " pathEditMode="relative" rAng="0" ptsTypes="AAAA">
                                      <p:cBhvr>
                                        <p:cTn id="10" dur="2000" fill="hold"/>
                                        <p:tgtEl>
                                          <p:spTgt spid="102"/>
                                        </p:tgtEl>
                                        <p:attrNameLst>
                                          <p:attrName>ppt_x</p:attrName>
                                          <p:attrName>ppt_y</p:attrName>
                                        </p:attrNameLst>
                                      </p:cBhvr>
                                      <p:rCtr x="46" y="3133"/>
                                    </p:animMotion>
                                  </p:childTnLst>
                                </p:cTn>
                              </p:par>
                              <p:par>
                                <p:cTn id="11" presetID="0" presetClass="path" presetSubtype="0" accel="50000" decel="50000" fill="hold" nodeType="withEffect">
                                  <p:stCondLst>
                                    <p:cond delay="0"/>
                                  </p:stCondLst>
                                  <p:childTnLst>
                                    <p:animMotion origin="layout" path="M 4.25926E-6 4.93827E-7 L 4.25926E-6 0.00015 C 0.00023 0.00339 0.00092 0.00679 0.00092 0.01018 C 0.00092 0.02778 4.25926E-6 0.04522 4.25926E-6 0.06281 " pathEditMode="relative" rAng="0" ptsTypes="AAAA">
                                      <p:cBhvr>
                                        <p:cTn id="12" dur="2000" fill="hold"/>
                                        <p:tgtEl>
                                          <p:spTgt spid="103"/>
                                        </p:tgtEl>
                                        <p:attrNameLst>
                                          <p:attrName>ppt_x</p:attrName>
                                          <p:attrName>ppt_y</p:attrName>
                                        </p:attrNameLst>
                                      </p:cBhvr>
                                      <p:rCtr x="46" y="3133"/>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99"/>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104"/>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3.51852E-6 4.93827E-7 L 3.51852E-6 0.00015 C 0.00023 0.00339 0.00092 0.00679 0.00092 0.01018 C 0.00092 0.02778 3.51852E-6 0.04522 3.51852E-6 0.06281 " pathEditMode="relative" rAng="0" ptsTypes="AAAA">
                                      <p:cBhvr>
                                        <p:cTn id="18" dur="2000" fill="hold"/>
                                        <p:tgtEl>
                                          <p:spTgt spid="105"/>
                                        </p:tgtEl>
                                        <p:attrNameLst>
                                          <p:attrName>ppt_x</p:attrName>
                                          <p:attrName>ppt_y</p:attrName>
                                        </p:attrNameLst>
                                      </p:cBhvr>
                                      <p:rCtr x="46" y="3133"/>
                                    </p:animMotion>
                                  </p:childTnLst>
                                </p:cTn>
                              </p:par>
                              <p:par>
                                <p:cTn id="19" presetID="0" presetClass="path" presetSubtype="0" accel="50000" decel="50000" fill="hold" grpId="0" nodeType="withEffect">
                                  <p:stCondLst>
                                    <p:cond delay="0"/>
                                  </p:stCondLst>
                                  <p:childTnLst>
                                    <p:animMotion origin="layout" path="M 3.7037E-6 -4.07407E-6 L 3.7037E-6 0.00016 C 0.00023 0.0034 0.00092 0.00679 0.00092 0.01019 C 0.00092 0.02778 3.7037E-6 0.04522 3.7037E-6 0.06281 " pathEditMode="relative" rAng="0" ptsTypes="AAAA">
                                      <p:cBhvr>
                                        <p:cTn id="20" dur="2000" fill="hold"/>
                                        <p:tgtEl>
                                          <p:spTgt spid="106"/>
                                        </p:tgtEl>
                                        <p:attrNameLst>
                                          <p:attrName>ppt_x</p:attrName>
                                          <p:attrName>ppt_y</p:attrName>
                                        </p:attrNameLst>
                                      </p:cBhvr>
                                      <p:rCtr x="46" y="3133"/>
                                    </p:animMotion>
                                  </p:childTnLst>
                                </p:cTn>
                              </p:par>
                              <p:par>
                                <p:cTn id="21" presetID="0" presetClass="path" presetSubtype="0" accel="50000" decel="50000" fill="hold" nodeType="withEffect">
                                  <p:stCondLst>
                                    <p:cond delay="0"/>
                                  </p:stCondLst>
                                  <p:childTnLst>
                                    <p:animMotion origin="layout" path="M -4.07407E-6 3.7037E-7 L -4.07407E-6 0.00015 C -0.00034 0.00401 -0.00057 0.00802 -0.00104 0.01204 C -0.00127 0.01343 -0.00185 0.01466 -0.00208 0.01605 C -0.0037 0.02685 -0.00243 0.02361 -0.00405 0.03364 C -0.00428 0.03503 -0.00486 0.03627 -0.00509 0.03765 C -0.00555 0.04028 -0.00567 0.04306 -0.00601 0.04568 C -0.00625 0.04707 -0.00682 0.0483 -0.00706 0.04969 C -0.00914 0.05941 -0.00706 0.05077 -0.00902 0.06188 C -0.00937 0.06327 -0.00983 0.06451 -0.01007 0.06589 C -0.01076 0.06944 -0.01203 0.0767 -0.01203 0.07685 C -0.01088 0.09028 -0.01192 0.08395 -0.00902 0.09552 C -0.00879 0.09676 -0.00868 0.0983 -0.0081 0.09954 C -0.0074 0.10093 -0.00659 0.10201 -0.00601 0.10355 C -0.0052 0.10617 -0.00474 0.10895 -0.00405 0.11157 L -0.00208 0.11975 C -0.00208 0.11991 -4.07407E-6 0.12778 -4.07407E-6 0.12793 L -4.07407E-6 0.13997 " pathEditMode="relative" rAng="0" ptsTypes="AAAAAAAAAAAAAAAAAA">
                                      <p:cBhvr>
                                        <p:cTn id="22" dur="2000" fill="hold"/>
                                        <p:tgtEl>
                                          <p:spTgt spid="98"/>
                                        </p:tgtEl>
                                        <p:attrNameLst>
                                          <p:attrName>ppt_x</p:attrName>
                                          <p:attrName>ppt_y</p:attrName>
                                        </p:attrNameLst>
                                      </p:cBhvr>
                                      <p:rCtr x="-602" y="6991"/>
                                    </p:animMotion>
                                  </p:childTnLst>
                                </p:cTn>
                              </p:par>
                            </p:childTnLst>
                          </p:cTn>
                        </p:par>
                      </p:childTnLst>
                    </p:cTn>
                  </p:par>
                </p:childTnLst>
              </p:cTn>
              <p:nextCondLst>
                <p:cond evt="onClick" delay="0">
                  <p:tgtEl>
                    <p:spTgt spid="91"/>
                  </p:tgtEl>
                </p:cond>
              </p:nextCondLst>
            </p:seq>
          </p:childTnLst>
        </p:cTn>
      </p:par>
    </p:tnLst>
    <p:bldLst>
      <p:bldP spid="99" grpId="0"/>
      <p:bldP spid="104" grpId="0"/>
      <p:bldP spid="105" grpId="0"/>
      <p:bldP spid="10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6"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sp>
        <p:nvSpPr>
          <p:cNvPr id="17" name="TextBox 79"/>
          <p:cNvSpPr txBox="1"/>
          <p:nvPr/>
        </p:nvSpPr>
        <p:spPr>
          <a:xfrm>
            <a:off x="3761209" y="1800130"/>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đặt</a:t>
            </a:r>
            <a:r>
              <a:rPr lang="en-US" sz="2400" dirty="0" smtClean="0">
                <a:solidFill>
                  <a:srgbClr val="272727"/>
                </a:solidFill>
                <a:latin typeface="Faustina Bold"/>
              </a:rPr>
              <a:t> </a:t>
            </a:r>
            <a:r>
              <a:rPr lang="en-US" sz="2400" dirty="0" err="1" smtClean="0">
                <a:solidFill>
                  <a:srgbClr val="272727"/>
                </a:solidFill>
                <a:latin typeface="Faustina Bold"/>
              </a:rPr>
              <a:t>phòng</a:t>
            </a:r>
            <a:endParaRPr lang="en-US" sz="2400" dirty="0">
              <a:solidFill>
                <a:srgbClr val="272727"/>
              </a:solidFill>
              <a:latin typeface="Faustina Bold"/>
            </a:endParaRPr>
          </a:p>
        </p:txBody>
      </p:sp>
      <p:graphicFrame>
        <p:nvGraphicFramePr>
          <p:cNvPr id="18" name="Table 57"/>
          <p:cNvGraphicFramePr>
            <a:graphicFrameLocks noGrp="1"/>
          </p:cNvGraphicFramePr>
          <p:nvPr>
            <p:extLst>
              <p:ext uri="{D42A27DB-BD31-4B8C-83A1-F6EECF244321}">
                <p14:modId xmlns:p14="http://schemas.microsoft.com/office/powerpoint/2010/main" val="2385289907"/>
              </p:ext>
            </p:extLst>
          </p:nvPr>
        </p:nvGraphicFramePr>
        <p:xfrm>
          <a:off x="2908341" y="2503162"/>
          <a:ext cx="10465971" cy="4091490"/>
        </p:xfrm>
        <a:graphic>
          <a:graphicData uri="http://schemas.openxmlformats.org/drawingml/2006/table">
            <a:tbl>
              <a:tblPr/>
              <a:tblGrid>
                <a:gridCol w="673059">
                  <a:extLst>
                    <a:ext uri="{9D8B030D-6E8A-4147-A177-3AD203B41FA5}">
                      <a16:colId xmlns:a16="http://schemas.microsoft.com/office/drawing/2014/main" val="1492936209"/>
                    </a:ext>
                  </a:extLst>
                </a:gridCol>
                <a:gridCol w="1676400">
                  <a:extLst>
                    <a:ext uri="{9D8B030D-6E8A-4147-A177-3AD203B41FA5}">
                      <a16:colId xmlns:a16="http://schemas.microsoft.com/office/drawing/2014/main" val="20001"/>
                    </a:ext>
                  </a:extLst>
                </a:gridCol>
                <a:gridCol w="1254762">
                  <a:extLst>
                    <a:ext uri="{9D8B030D-6E8A-4147-A177-3AD203B41FA5}">
                      <a16:colId xmlns:a16="http://schemas.microsoft.com/office/drawing/2014/main" val="20002"/>
                    </a:ext>
                  </a:extLst>
                </a:gridCol>
                <a:gridCol w="1564638">
                  <a:extLst>
                    <a:ext uri="{9D8B030D-6E8A-4147-A177-3AD203B41FA5}">
                      <a16:colId xmlns:a16="http://schemas.microsoft.com/office/drawing/2014/main" val="20004"/>
                    </a:ext>
                  </a:extLst>
                </a:gridCol>
                <a:gridCol w="1524000">
                  <a:extLst>
                    <a:ext uri="{9D8B030D-6E8A-4147-A177-3AD203B41FA5}">
                      <a16:colId xmlns:a16="http://schemas.microsoft.com/office/drawing/2014/main" val="2892317108"/>
                    </a:ext>
                  </a:extLst>
                </a:gridCol>
                <a:gridCol w="1679805">
                  <a:extLst>
                    <a:ext uri="{9D8B030D-6E8A-4147-A177-3AD203B41FA5}">
                      <a16:colId xmlns:a16="http://schemas.microsoft.com/office/drawing/2014/main" val="20008"/>
                    </a:ext>
                  </a:extLst>
                </a:gridCol>
                <a:gridCol w="2093307">
                  <a:extLst>
                    <a:ext uri="{9D8B030D-6E8A-4147-A177-3AD203B41FA5}">
                      <a16:colId xmlns:a16="http://schemas.microsoft.com/office/drawing/2014/main" val="532149200"/>
                    </a:ext>
                  </a:extLst>
                </a:gridCol>
              </a:tblGrid>
              <a:tr h="818298">
                <a:tc>
                  <a:txBody>
                    <a:bodyPr/>
                    <a:lstStyle/>
                    <a:p>
                      <a:pPr marL="0" algn="ctr" defTabSz="685800" rtl="0" eaLnBrk="1" latinLnBrk="0" hangingPunct="1">
                        <a:lnSpc>
                          <a:spcPts val="2373"/>
                        </a:lnSpc>
                        <a:defRPr/>
                      </a:pPr>
                      <a:r>
                        <a:rPr lang="en-US" sz="1400" kern="1200" dirty="0" smtClean="0">
                          <a:solidFill>
                            <a:srgbClr val="FFFFFF"/>
                          </a:solidFill>
                          <a:latin typeface="Faustina Bold"/>
                          <a:ea typeface="+mn-ea"/>
                          <a:cs typeface="+mn-cs"/>
                        </a:rPr>
                        <a:t>STT</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a:solidFill>
                            <a:srgbClr val="FFFFFF"/>
                          </a:solidFill>
                          <a:latin typeface="Faustina Bold"/>
                        </a:rPr>
                        <a:t>Tên</a:t>
                      </a:r>
                      <a:r>
                        <a:rPr lang="en-US" sz="1400" dirty="0">
                          <a:solidFill>
                            <a:srgbClr val="FFFFFF"/>
                          </a:solidFill>
                          <a:latin typeface="Faustina Bold"/>
                        </a:rPr>
                        <a:t> </a:t>
                      </a:r>
                      <a:r>
                        <a:rPr lang="en-US" sz="1400" dirty="0" err="1">
                          <a:solidFill>
                            <a:srgbClr val="FFFFFF"/>
                          </a:solidFill>
                          <a:latin typeface="Faustina Bold"/>
                        </a:rPr>
                        <a:t>khách</a:t>
                      </a:r>
                      <a:r>
                        <a:rPr lang="en-US" sz="1400" dirty="0">
                          <a:solidFill>
                            <a:srgbClr val="FFFFFF"/>
                          </a:solidFill>
                          <a:latin typeface="Faustina Bold"/>
                        </a:rPr>
                        <a:t> </a:t>
                      </a:r>
                      <a:r>
                        <a:rPr lang="en-US" sz="1400" dirty="0" err="1">
                          <a:solidFill>
                            <a:srgbClr val="FFFFFF"/>
                          </a:solidFill>
                          <a:latin typeface="Faustina Bold"/>
                        </a:rPr>
                        <a:t>hàng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SĐT </a:t>
                      </a:r>
                      <a:r>
                        <a:rPr lang="en-US" sz="1400" dirty="0" smtClean="0">
                          <a:solidFill>
                            <a:srgbClr val="FFFFFF"/>
                          </a:solidFill>
                          <a:latin typeface="Faustina Bold"/>
                        </a:rPr>
                        <a:t>KH</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Ngày</a:t>
                      </a:r>
                      <a:r>
                        <a:rPr lang="en-US" sz="1400" baseline="0" dirty="0" smtClean="0">
                          <a:solidFill>
                            <a:srgbClr val="FFFFFF"/>
                          </a:solidFill>
                          <a:latin typeface="Faustina Bold"/>
                        </a:rPr>
                        <a:t> </a:t>
                      </a:r>
                      <a:r>
                        <a:rPr lang="en-US" sz="1400" baseline="0" dirty="0" err="1" smtClean="0">
                          <a:solidFill>
                            <a:srgbClr val="FFFFFF"/>
                          </a:solidFill>
                          <a:latin typeface="Faustina Bold"/>
                        </a:rPr>
                        <a:t>đặt</a:t>
                      </a:r>
                      <a:r>
                        <a:rPr lang="en-US" sz="1400" baseline="0" dirty="0" smtClean="0">
                          <a:solidFill>
                            <a:srgbClr val="FFFFFF"/>
                          </a:solidFill>
                          <a:latin typeface="Faustina Bold"/>
                        </a:rPr>
                        <a:t> </a:t>
                      </a:r>
                      <a:r>
                        <a:rPr lang="en-US" sz="1400" baseline="0" dirty="0" err="1" smtClean="0">
                          <a:solidFill>
                            <a:srgbClr val="FFFFFF"/>
                          </a:solidFill>
                          <a:latin typeface="Faustina Bold"/>
                        </a:rPr>
                        <a:t>phòng</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400" kern="1200" dirty="0" err="1" smtClean="0">
                          <a:solidFill>
                            <a:srgbClr val="FFFFFF"/>
                          </a:solidFill>
                          <a:latin typeface="Faustina Bold"/>
                          <a:ea typeface="+mn-ea"/>
                          <a:cs typeface="+mn-cs"/>
                        </a:rPr>
                        <a:t>Ngày</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trả</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phòng</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Tổng</a:t>
                      </a:r>
                      <a:r>
                        <a:rPr lang="en-US" sz="1400" dirty="0" smtClean="0">
                          <a:solidFill>
                            <a:srgbClr val="FFFFFF"/>
                          </a:solidFill>
                          <a:latin typeface="Faustina Bold"/>
                        </a:rPr>
                        <a:t> </a:t>
                      </a:r>
                      <a:r>
                        <a:rPr lang="en-US" sz="1400" dirty="0" err="1">
                          <a:solidFill>
                            <a:srgbClr val="FFFFFF"/>
                          </a:solidFill>
                          <a:latin typeface="Faustina Bold"/>
                        </a:rPr>
                        <a:t>tiền</a:t>
                      </a:r>
                      <a:endParaRPr lang="en-US" sz="9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kern="1200" dirty="0" smtClean="0">
                          <a:solidFill>
                            <a:srgbClr val="FFFFFF"/>
                          </a:solidFill>
                          <a:latin typeface="Faustina Bold"/>
                          <a:ea typeface="+mn-ea"/>
                          <a:cs typeface="+mn-cs"/>
                        </a:rPr>
                        <a:t>Thao</a:t>
                      </a:r>
                      <a:r>
                        <a:rPr lang="en-US" sz="1400" kern="1200" baseline="0" dirty="0" smtClean="0">
                          <a:solidFill>
                            <a:srgbClr val="FFFFFF"/>
                          </a:solidFill>
                          <a:latin typeface="Faustina Bold"/>
                          <a:ea typeface="+mn-ea"/>
                          <a:cs typeface="+mn-cs"/>
                        </a:rPr>
                        <a:t> </a:t>
                      </a:r>
                      <a:r>
                        <a:rPr lang="en-US" sz="1400" kern="1200" baseline="0" dirty="0" err="1" smtClean="0">
                          <a:solidFill>
                            <a:srgbClr val="FFFFFF"/>
                          </a:solidFill>
                          <a:latin typeface="Faustina Bold"/>
                          <a:ea typeface="+mn-ea"/>
                          <a:cs typeface="+mn-cs"/>
                        </a:rPr>
                        <a:t>tác</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Lorem</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Ipsum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0973628656</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25/21/2023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5.230.000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Isaac</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Newton</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0387483738</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21/12/2023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25/12/2023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3.567.890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818298">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Mike</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Miller</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0937472385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20/12/2023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12.345.000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18298">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Văn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0337846474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19/12/2023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21/12/2023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23.345.000</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11887200" y="3439465"/>
            <a:ext cx="943056" cy="472539"/>
            <a:chOff x="8106157" y="8854438"/>
            <a:chExt cx="943056" cy="472539"/>
          </a:xfrm>
        </p:grpSpPr>
        <p:sp>
          <p:nvSpPr>
            <p:cNvPr id="20" name="Rectangle 19"/>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24" cstate="print">
              <a:lum bright="70000" contrast="-70000"/>
              <a:extLst>
                <a:ext uri="{BEBA8EAE-BF5A-486C-A8C5-ECC9F3942E4B}">
                  <a14:imgProps xmlns:a14="http://schemas.microsoft.com/office/drawing/2010/main">
                    <a14:imgLayer r:embed="rId25">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22" name="Rectangle 21"/>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6" cstate="print">
              <a:lum bright="70000" contrast="-70000"/>
              <a:extLst>
                <a:ext uri="{BEBA8EAE-BF5A-486C-A8C5-ECC9F3942E4B}">
                  <a14:imgProps xmlns:a14="http://schemas.microsoft.com/office/drawing/2010/main">
                    <a14:imgLayer r:embed="rId27">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24" name="Group 23"/>
          <p:cNvGrpSpPr/>
          <p:nvPr/>
        </p:nvGrpSpPr>
        <p:grpSpPr>
          <a:xfrm>
            <a:off x="11868335" y="4295580"/>
            <a:ext cx="943056" cy="472539"/>
            <a:chOff x="8106157" y="8854438"/>
            <a:chExt cx="943056" cy="472539"/>
          </a:xfrm>
        </p:grpSpPr>
        <p:sp>
          <p:nvSpPr>
            <p:cNvPr id="25" name="Rectangle 24"/>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4" cstate="print">
              <a:lum bright="70000" contrast="-70000"/>
              <a:extLst>
                <a:ext uri="{BEBA8EAE-BF5A-486C-A8C5-ECC9F3942E4B}">
                  <a14:imgProps xmlns:a14="http://schemas.microsoft.com/office/drawing/2010/main">
                    <a14:imgLayer r:embed="rId25">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27" name="Rectangle 26"/>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6" cstate="print">
              <a:lum bright="70000" contrast="-70000"/>
              <a:extLst>
                <a:ext uri="{BEBA8EAE-BF5A-486C-A8C5-ECC9F3942E4B}">
                  <a14:imgProps xmlns:a14="http://schemas.microsoft.com/office/drawing/2010/main">
                    <a14:imgLayer r:embed="rId27">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29" name="Group 28"/>
          <p:cNvGrpSpPr/>
          <p:nvPr/>
        </p:nvGrpSpPr>
        <p:grpSpPr>
          <a:xfrm>
            <a:off x="11868335" y="5114835"/>
            <a:ext cx="943056" cy="472539"/>
            <a:chOff x="8106157" y="8854438"/>
            <a:chExt cx="943056" cy="472539"/>
          </a:xfrm>
        </p:grpSpPr>
        <p:sp>
          <p:nvSpPr>
            <p:cNvPr id="30" name="Rectangle 29"/>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4" cstate="print">
              <a:lum bright="70000" contrast="-70000"/>
              <a:extLst>
                <a:ext uri="{BEBA8EAE-BF5A-486C-A8C5-ECC9F3942E4B}">
                  <a14:imgProps xmlns:a14="http://schemas.microsoft.com/office/drawing/2010/main">
                    <a14:imgLayer r:embed="rId25">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32" name="Rectangle 31"/>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26" cstate="print">
              <a:lum bright="70000" contrast="-70000"/>
              <a:extLst>
                <a:ext uri="{BEBA8EAE-BF5A-486C-A8C5-ECC9F3942E4B}">
                  <a14:imgProps xmlns:a14="http://schemas.microsoft.com/office/drawing/2010/main">
                    <a14:imgLayer r:embed="rId27">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grpSp>
        <p:nvGrpSpPr>
          <p:cNvPr id="34" name="Group 33"/>
          <p:cNvGrpSpPr/>
          <p:nvPr/>
        </p:nvGrpSpPr>
        <p:grpSpPr>
          <a:xfrm>
            <a:off x="11882587" y="5919928"/>
            <a:ext cx="943056" cy="472539"/>
            <a:chOff x="8106157" y="8854438"/>
            <a:chExt cx="943056" cy="472539"/>
          </a:xfrm>
        </p:grpSpPr>
        <p:sp>
          <p:nvSpPr>
            <p:cNvPr id="35" name="Rectangle 34"/>
            <p:cNvSpPr/>
            <p:nvPr/>
          </p:nvSpPr>
          <p:spPr>
            <a:xfrm>
              <a:off x="8106157" y="8854440"/>
              <a:ext cx="452663" cy="47253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24" cstate="print">
              <a:lum bright="70000" contrast="-70000"/>
              <a:extLst>
                <a:ext uri="{BEBA8EAE-BF5A-486C-A8C5-ECC9F3942E4B}">
                  <a14:imgProps xmlns:a14="http://schemas.microsoft.com/office/drawing/2010/main">
                    <a14:imgLayer r:embed="rId25">
                      <a14:imgEffect>
                        <a14:artisticPhotocopy/>
                      </a14:imgEffect>
                    </a14:imgLayer>
                  </a14:imgProps>
                </a:ext>
                <a:ext uri="{28A0092B-C50C-407E-A947-70E740481C1C}">
                  <a14:useLocalDpi xmlns:a14="http://schemas.microsoft.com/office/drawing/2010/main" val="0"/>
                </a:ext>
              </a:extLst>
            </a:blip>
            <a:stretch>
              <a:fillRect/>
            </a:stretch>
          </p:blipFill>
          <p:spPr>
            <a:xfrm>
              <a:off x="8197021" y="8955241"/>
              <a:ext cx="270933" cy="270933"/>
            </a:xfrm>
            <a:prstGeom prst="rect">
              <a:avLst/>
            </a:prstGeom>
          </p:spPr>
        </p:pic>
        <p:sp>
          <p:nvSpPr>
            <p:cNvPr id="50" name="Rectangle 49"/>
            <p:cNvSpPr/>
            <p:nvPr/>
          </p:nvSpPr>
          <p:spPr>
            <a:xfrm>
              <a:off x="8596550" y="8854438"/>
              <a:ext cx="452663" cy="472537"/>
            </a:xfrm>
            <a:prstGeom prst="rect">
              <a:avLst/>
            </a:prstGeom>
            <a:solidFill>
              <a:srgbClr val="B07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26" cstate="print">
              <a:lum bright="70000" contrast="-70000"/>
              <a:extLst>
                <a:ext uri="{BEBA8EAE-BF5A-486C-A8C5-ECC9F3942E4B}">
                  <a14:imgProps xmlns:a14="http://schemas.microsoft.com/office/drawing/2010/main">
                    <a14:imgLayer r:embed="rId27">
                      <a14:imgEffect>
                        <a14:artisticPhotocopy/>
                      </a14:imgEffect>
                    </a14:imgLayer>
                  </a14:imgProps>
                </a:ext>
                <a:ext uri="{28A0092B-C50C-407E-A947-70E740481C1C}">
                  <a14:useLocalDpi xmlns:a14="http://schemas.microsoft.com/office/drawing/2010/main" val="0"/>
                </a:ext>
              </a:extLst>
            </a:blip>
            <a:stretch>
              <a:fillRect/>
            </a:stretch>
          </p:blipFill>
          <p:spPr>
            <a:xfrm>
              <a:off x="8631687" y="8923651"/>
              <a:ext cx="357293" cy="357293"/>
            </a:xfrm>
            <a:prstGeom prst="rect">
              <a:avLst/>
            </a:prstGeom>
          </p:spPr>
        </p:pic>
      </p:grpSp>
      <p:sp>
        <p:nvSpPr>
          <p:cNvPr id="52" name="Freeform 40"/>
          <p:cNvSpPr/>
          <p:nvPr/>
        </p:nvSpPr>
        <p:spPr>
          <a:xfrm>
            <a:off x="12048346" y="6861667"/>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53" name="TextBox 41"/>
          <p:cNvSpPr txBox="1"/>
          <p:nvPr/>
        </p:nvSpPr>
        <p:spPr>
          <a:xfrm>
            <a:off x="12048347" y="6861667"/>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54" name="Freeform 40"/>
          <p:cNvSpPr/>
          <p:nvPr/>
        </p:nvSpPr>
        <p:spPr>
          <a:xfrm>
            <a:off x="11596968" y="6861667"/>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55" name="Rectangle 54"/>
          <p:cNvSpPr/>
          <p:nvPr/>
        </p:nvSpPr>
        <p:spPr>
          <a:xfrm>
            <a:off x="11669968" y="6882280"/>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56" name="Freeform 40">
            <a:hlinkClick r:id="rId28" action="ppaction://hlinksldjump"/>
          </p:cNvPr>
          <p:cNvSpPr/>
          <p:nvPr/>
        </p:nvSpPr>
        <p:spPr>
          <a:xfrm>
            <a:off x="10223379" y="6848648"/>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57" name="TextBox 41">
            <a:hlinkClick r:id="rId28" action="ppaction://hlinksldjump"/>
          </p:cNvPr>
          <p:cNvSpPr txBox="1"/>
          <p:nvPr/>
        </p:nvSpPr>
        <p:spPr>
          <a:xfrm>
            <a:off x="10223380" y="6856179"/>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58" name="Group 2"/>
          <p:cNvGrpSpPr/>
          <p:nvPr/>
        </p:nvGrpSpPr>
        <p:grpSpPr>
          <a:xfrm>
            <a:off x="0" y="0"/>
            <a:ext cx="2560906" cy="10287000"/>
            <a:chOff x="0" y="0"/>
            <a:chExt cx="1053314" cy="2709333"/>
          </a:xfrm>
        </p:grpSpPr>
        <p:sp>
          <p:nvSpPr>
            <p:cNvPr id="59"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60"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61"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9" action="ppaction://hlinksldjump"/>
              </a:rPr>
              <a:t>Loại</a:t>
            </a:r>
            <a:r>
              <a:rPr lang="en-US" sz="1400" dirty="0" smtClean="0">
                <a:solidFill>
                  <a:schemeClr val="bg1">
                    <a:lumMod val="85000"/>
                  </a:schemeClr>
                </a:solidFill>
                <a:latin typeface="Faustina"/>
                <a:hlinkClick r:id="rId29" action="ppaction://hlinksldjump"/>
              </a:rPr>
              <a:t> </a:t>
            </a:r>
            <a:r>
              <a:rPr lang="en-US" sz="1400" dirty="0" err="1" smtClean="0">
                <a:solidFill>
                  <a:schemeClr val="bg1">
                    <a:lumMod val="85000"/>
                  </a:schemeClr>
                </a:solidFill>
                <a:latin typeface="Faustina"/>
                <a:hlinkClick r:id="rId29" action="ppaction://hlinksldjump"/>
              </a:rPr>
              <a:t>phòng</a:t>
            </a:r>
            <a:endParaRPr lang="en-US" sz="1400" dirty="0">
              <a:solidFill>
                <a:schemeClr val="bg1">
                  <a:lumMod val="85000"/>
                </a:schemeClr>
              </a:solidFill>
              <a:latin typeface="Faustina"/>
            </a:endParaRPr>
          </a:p>
        </p:txBody>
      </p:sp>
      <p:sp>
        <p:nvSpPr>
          <p:cNvPr id="62"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30" action="ppaction://hlinksldjump"/>
              </a:rPr>
              <a:t>Danh</a:t>
            </a:r>
            <a:r>
              <a:rPr lang="en-US" sz="1400" dirty="0" smtClean="0">
                <a:solidFill>
                  <a:schemeClr val="bg1">
                    <a:lumMod val="85000"/>
                  </a:schemeClr>
                </a:solidFill>
                <a:latin typeface="Faustina"/>
                <a:hlinkClick r:id="rId30" action="ppaction://hlinksldjump"/>
              </a:rPr>
              <a:t> </a:t>
            </a:r>
            <a:r>
              <a:rPr lang="en-US" sz="1400" dirty="0" err="1" smtClean="0">
                <a:solidFill>
                  <a:schemeClr val="bg1">
                    <a:lumMod val="85000"/>
                  </a:schemeClr>
                </a:solidFill>
                <a:latin typeface="Faustina"/>
                <a:hlinkClick r:id="rId30" action="ppaction://hlinksldjump"/>
              </a:rPr>
              <a:t>sách</a:t>
            </a:r>
            <a:r>
              <a:rPr lang="en-US" sz="1400" dirty="0" smtClean="0">
                <a:solidFill>
                  <a:schemeClr val="bg1">
                    <a:lumMod val="85000"/>
                  </a:schemeClr>
                </a:solidFill>
                <a:latin typeface="Faustina"/>
                <a:hlinkClick r:id="rId30" action="ppaction://hlinksldjump"/>
              </a:rPr>
              <a:t> </a:t>
            </a:r>
            <a:r>
              <a:rPr lang="en-US" sz="1400" dirty="0" err="1" smtClean="0">
                <a:solidFill>
                  <a:schemeClr val="bg1">
                    <a:lumMod val="85000"/>
                  </a:schemeClr>
                </a:solidFill>
                <a:latin typeface="Faustina"/>
                <a:hlinkClick r:id="rId30" action="ppaction://hlinksldjump"/>
              </a:rPr>
              <a:t>phòng</a:t>
            </a:r>
            <a:endParaRPr lang="en-US" sz="1400" dirty="0">
              <a:solidFill>
                <a:schemeClr val="bg1">
                  <a:lumMod val="85000"/>
                </a:schemeClr>
              </a:solidFill>
              <a:latin typeface="Faustina"/>
            </a:endParaRPr>
          </a:p>
        </p:txBody>
      </p:sp>
      <p:grpSp>
        <p:nvGrpSpPr>
          <p:cNvPr id="63" name="Group 5"/>
          <p:cNvGrpSpPr/>
          <p:nvPr/>
        </p:nvGrpSpPr>
        <p:grpSpPr>
          <a:xfrm>
            <a:off x="382780" y="1756034"/>
            <a:ext cx="563034" cy="601116"/>
            <a:chOff x="0" y="0"/>
            <a:chExt cx="1171795" cy="1171795"/>
          </a:xfrm>
        </p:grpSpPr>
        <p:grpSp>
          <p:nvGrpSpPr>
            <p:cNvPr id="64" name="Group 6"/>
            <p:cNvGrpSpPr/>
            <p:nvPr/>
          </p:nvGrpSpPr>
          <p:grpSpPr>
            <a:xfrm>
              <a:off x="0" y="0"/>
              <a:ext cx="1171795" cy="1171795"/>
              <a:chOff x="0" y="0"/>
              <a:chExt cx="812800" cy="812800"/>
            </a:xfrm>
          </p:grpSpPr>
          <p:sp>
            <p:nvSpPr>
              <p:cNvPr id="6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68"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65"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69" name="Group 10"/>
          <p:cNvGrpSpPr/>
          <p:nvPr/>
        </p:nvGrpSpPr>
        <p:grpSpPr>
          <a:xfrm>
            <a:off x="6037" y="8917647"/>
            <a:ext cx="2554869" cy="1488579"/>
            <a:chOff x="0" y="0"/>
            <a:chExt cx="1053314" cy="443205"/>
          </a:xfrm>
        </p:grpSpPr>
        <p:sp>
          <p:nvSpPr>
            <p:cNvPr id="70"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71"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72"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31">
              <a:extLst>
                <a:ext uri="{96DAC541-7B7A-43D3-8B79-37D633B846F1}">
                  <asvg:svgBlip xmlns:asvg="http://schemas.microsoft.com/office/drawing/2016/SVG/main" xmlns="" r:embed="rId8"/>
                </a:ext>
              </a:extLst>
            </a:blip>
            <a:stretch>
              <a:fillRect/>
            </a:stretch>
          </a:blipFill>
        </p:spPr>
      </p:sp>
      <p:sp>
        <p:nvSpPr>
          <p:cNvPr id="73"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32">
              <a:extLst>
                <a:ext uri="{96DAC541-7B7A-43D3-8B79-37D633B846F1}">
                  <asvg:svgBlip xmlns:asvg="http://schemas.microsoft.com/office/drawing/2016/SVG/main" xmlns="" r:embed="rId10"/>
                </a:ext>
              </a:extLst>
            </a:blip>
            <a:stretch>
              <a:fillRect/>
            </a:stretch>
          </a:blipFill>
        </p:spPr>
      </p:sp>
      <p:sp>
        <p:nvSpPr>
          <p:cNvPr id="74"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33">
              <a:extLst>
                <a:ext uri="{96DAC541-7B7A-43D3-8B79-37D633B846F1}">
                  <asvg:svgBlip xmlns:asvg="http://schemas.microsoft.com/office/drawing/2016/SVG/main" xmlns="" r:embed="rId14"/>
                </a:ext>
              </a:extLst>
            </a:blip>
            <a:stretch>
              <a:fillRect/>
            </a:stretch>
          </a:blipFill>
        </p:spPr>
      </p:sp>
      <p:sp>
        <p:nvSpPr>
          <p:cNvPr id="75"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4">
              <a:extLst>
                <a:ext uri="{96DAC541-7B7A-43D3-8B79-37D633B846F1}">
                  <asvg:svgBlip xmlns:asvg="http://schemas.microsoft.com/office/drawing/2016/SVG/main" xmlns="" r:embed="rId18"/>
                </a:ext>
              </a:extLst>
            </a:blip>
            <a:stretch>
              <a:fillRect/>
            </a:stretch>
          </a:blipFill>
        </p:spPr>
      </p:sp>
      <p:sp>
        <p:nvSpPr>
          <p:cNvPr id="76"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77"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78"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5" action="ppaction://hlinksldjump"/>
              </a:rPr>
              <a:t>Trang</a:t>
            </a:r>
            <a:r>
              <a:rPr lang="en-US" sz="1600" dirty="0">
                <a:solidFill>
                  <a:srgbClr val="FFFFFF"/>
                </a:solidFill>
                <a:latin typeface="Faustina"/>
                <a:hlinkClick r:id="rId35" action="ppaction://hlinksldjump"/>
              </a:rPr>
              <a:t> </a:t>
            </a:r>
            <a:r>
              <a:rPr lang="en-US" sz="1600" dirty="0" err="1">
                <a:solidFill>
                  <a:srgbClr val="FFFFFF"/>
                </a:solidFill>
                <a:latin typeface="Faustina"/>
                <a:hlinkClick r:id="rId35" action="ppaction://hlinksldjump"/>
              </a:rPr>
              <a:t>chủ</a:t>
            </a:r>
            <a:endParaRPr lang="en-US" sz="1600" dirty="0">
              <a:solidFill>
                <a:srgbClr val="FFFFFF"/>
              </a:solidFill>
              <a:latin typeface="Faustina"/>
            </a:endParaRPr>
          </a:p>
        </p:txBody>
      </p:sp>
      <p:sp>
        <p:nvSpPr>
          <p:cNvPr id="79"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6" action="ppaction://hlinksldjump"/>
              </a:rPr>
              <a:t>Nhân</a:t>
            </a:r>
            <a:r>
              <a:rPr lang="en-US" sz="1600" dirty="0">
                <a:solidFill>
                  <a:srgbClr val="FFFFFF"/>
                </a:solidFill>
                <a:latin typeface="Faustina"/>
                <a:hlinkClick r:id="rId36" action="ppaction://hlinksldjump"/>
              </a:rPr>
              <a:t> </a:t>
            </a:r>
            <a:r>
              <a:rPr lang="en-US" sz="1600" dirty="0" err="1">
                <a:solidFill>
                  <a:srgbClr val="FFFFFF"/>
                </a:solidFill>
                <a:latin typeface="Faustina"/>
                <a:hlinkClick r:id="rId36" action="ppaction://hlinksldjump"/>
              </a:rPr>
              <a:t>viên</a:t>
            </a:r>
            <a:endParaRPr lang="en-US" sz="1600" dirty="0">
              <a:solidFill>
                <a:srgbClr val="FFFFFF"/>
              </a:solidFill>
              <a:latin typeface="Faustina"/>
            </a:endParaRPr>
          </a:p>
        </p:txBody>
      </p:sp>
      <p:sp>
        <p:nvSpPr>
          <p:cNvPr id="80" name="Rectangle 79"/>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3"/>
          <p:cNvSpPr/>
          <p:nvPr/>
        </p:nvSpPr>
        <p:spPr>
          <a:xfrm>
            <a:off x="-6927" y="4301883"/>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83"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7" action="ppaction://hlinksldjump"/>
              </a:rPr>
              <a:t>Dịch</a:t>
            </a:r>
            <a:r>
              <a:rPr lang="en-US" sz="1600" dirty="0">
                <a:solidFill>
                  <a:srgbClr val="FFFFFF"/>
                </a:solidFill>
                <a:latin typeface="Faustina"/>
                <a:hlinkClick r:id="rId37" action="ppaction://hlinksldjump"/>
              </a:rPr>
              <a:t> </a:t>
            </a:r>
            <a:r>
              <a:rPr lang="en-US" sz="1600" dirty="0" err="1">
                <a:solidFill>
                  <a:srgbClr val="FFFFFF"/>
                </a:solidFill>
                <a:latin typeface="Faustina"/>
                <a:hlinkClick r:id="rId37" action="ppaction://hlinksldjump"/>
              </a:rPr>
              <a:t>vụ</a:t>
            </a:r>
            <a:endParaRPr lang="en-US" sz="1600" dirty="0">
              <a:solidFill>
                <a:srgbClr val="FFFFFF"/>
              </a:solidFill>
              <a:latin typeface="Faustina"/>
            </a:endParaRPr>
          </a:p>
        </p:txBody>
      </p:sp>
      <p:sp>
        <p:nvSpPr>
          <p:cNvPr id="84"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38">
              <a:extLst>
                <a:ext uri="{96DAC541-7B7A-43D3-8B79-37D633B846F1}">
                  <asvg:svgBlip xmlns:asvg="http://schemas.microsoft.com/office/drawing/2016/SVG/main" xmlns="" r:embed="rId12"/>
                </a:ext>
              </a:extLst>
            </a:blip>
            <a:stretch>
              <a:fillRect/>
            </a:stretch>
          </a:blipFill>
        </p:spPr>
      </p:sp>
      <p:sp>
        <p:nvSpPr>
          <p:cNvPr id="85"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39">
              <a:extLst>
                <a:ext uri="{96DAC541-7B7A-43D3-8B79-37D633B846F1}">
                  <asvg:svgBlip xmlns:asvg="http://schemas.microsoft.com/office/drawing/2016/SVG/main" xmlns="" r:embed="rId16"/>
                </a:ext>
              </a:extLst>
            </a:blip>
            <a:stretch>
              <a:fillRect/>
            </a:stretch>
          </a:blipFill>
        </p:spPr>
      </p:sp>
      <p:sp>
        <p:nvSpPr>
          <p:cNvPr id="86"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40">
              <a:extLst>
                <a:ext uri="{96DAC541-7B7A-43D3-8B79-37D633B846F1}">
                  <asvg:svgBlip xmlns:asvg="http://schemas.microsoft.com/office/drawing/2016/SVG/main" xmlns="" r:embed="rId20"/>
                </a:ext>
              </a:extLst>
            </a:blip>
            <a:stretch>
              <a:fillRect/>
            </a:stretch>
          </a:blipFill>
        </p:spPr>
      </p:sp>
      <p:sp>
        <p:nvSpPr>
          <p:cNvPr id="87"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41">
              <a:alphaModFix amt="74000"/>
              <a:extLst>
                <a:ext uri="{96DAC541-7B7A-43D3-8B79-37D633B846F1}">
                  <asvg:svgBlip xmlns:asvg="http://schemas.microsoft.com/office/drawing/2016/SVG/main" xmlns="" r:embed="rId22"/>
                </a:ext>
              </a:extLst>
            </a:blip>
            <a:stretch>
              <a:fillRect/>
            </a:stretch>
          </a:blipFill>
        </p:spPr>
      </p:sp>
      <p:sp>
        <p:nvSpPr>
          <p:cNvPr id="88"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42" action="ppaction://hlinksldjump"/>
              </a:rPr>
              <a:t>Đặt</a:t>
            </a:r>
            <a:r>
              <a:rPr lang="en-US" sz="1600" dirty="0">
                <a:solidFill>
                  <a:srgbClr val="FFFFFF"/>
                </a:solidFill>
                <a:latin typeface="Faustina"/>
                <a:hlinkClick r:id="rId42" action="ppaction://hlinksldjump"/>
              </a:rPr>
              <a:t> </a:t>
            </a:r>
            <a:r>
              <a:rPr lang="en-US" sz="1600" dirty="0" err="1">
                <a:solidFill>
                  <a:srgbClr val="FFFFFF"/>
                </a:solidFill>
                <a:latin typeface="Faustina"/>
                <a:hlinkClick r:id="rId42" action="ppaction://hlinksldjump"/>
              </a:rPr>
              <a:t>phòng</a:t>
            </a:r>
            <a:endParaRPr lang="en-US" sz="1600" dirty="0">
              <a:solidFill>
                <a:srgbClr val="FFFFFF"/>
              </a:solidFill>
              <a:latin typeface="Faustina"/>
            </a:endParaRPr>
          </a:p>
        </p:txBody>
      </p:sp>
      <p:sp>
        <p:nvSpPr>
          <p:cNvPr id="89"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90"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43" action="ppaction://hlinksldjump"/>
              </a:rPr>
              <a:t>Phản</a:t>
            </a:r>
            <a:r>
              <a:rPr lang="en-US" sz="1600" dirty="0" smtClean="0">
                <a:solidFill>
                  <a:srgbClr val="FFFFFF"/>
                </a:solidFill>
                <a:latin typeface="Faustina"/>
                <a:hlinkClick r:id="rId43" action="ppaction://hlinksldjump"/>
              </a:rPr>
              <a:t> </a:t>
            </a:r>
            <a:r>
              <a:rPr lang="en-US" sz="1600" dirty="0" err="1" smtClean="0">
                <a:solidFill>
                  <a:srgbClr val="FFFFFF"/>
                </a:solidFill>
                <a:latin typeface="Faustina"/>
                <a:hlinkClick r:id="rId43" action="ppaction://hlinksldjump"/>
              </a:rPr>
              <a:t>hồi</a:t>
            </a:r>
            <a:endParaRPr lang="en-US" sz="1600" dirty="0">
              <a:solidFill>
                <a:srgbClr val="FFFFFF"/>
              </a:solidFill>
              <a:latin typeface="Faustina"/>
            </a:endParaRPr>
          </a:p>
        </p:txBody>
      </p:sp>
      <p:grpSp>
        <p:nvGrpSpPr>
          <p:cNvPr id="91" name="Group 90"/>
          <p:cNvGrpSpPr/>
          <p:nvPr/>
        </p:nvGrpSpPr>
        <p:grpSpPr>
          <a:xfrm>
            <a:off x="207264" y="9221567"/>
            <a:ext cx="2167619" cy="698007"/>
            <a:chOff x="10184914" y="7375837"/>
            <a:chExt cx="2167619" cy="698007"/>
          </a:xfrm>
        </p:grpSpPr>
        <p:sp>
          <p:nvSpPr>
            <p:cNvPr id="92" name="Freeform 13">
              <a:hlinkClick r:id="rId44" action="ppaction://hlinksldjump"/>
            </p:cNvPr>
            <p:cNvSpPr/>
            <p:nvPr/>
          </p:nvSpPr>
          <p:spPr>
            <a:xfrm rot="-10800000">
              <a:off x="12068297" y="7614182"/>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45">
                <a:extLst>
                  <a:ext uri="{96DAC541-7B7A-43D3-8B79-37D633B846F1}">
                    <asvg:svgBlip xmlns:asvg="http://schemas.microsoft.com/office/drawing/2016/SVG/main" xmlns="" r:embed="rId6"/>
                  </a:ext>
                </a:extLst>
              </a:blip>
              <a:stretch>
                <a:fillRect/>
              </a:stretch>
            </a:blipFill>
          </p:spPr>
        </p:sp>
        <p:sp>
          <p:nvSpPr>
            <p:cNvPr id="93" name="TextBox 77"/>
            <p:cNvSpPr txBox="1"/>
            <p:nvPr/>
          </p:nvSpPr>
          <p:spPr>
            <a:xfrm>
              <a:off x="10925916" y="7375837"/>
              <a:ext cx="1328374" cy="326243"/>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Trứng</a:t>
              </a:r>
              <a:endParaRPr lang="en-US" dirty="0">
                <a:solidFill>
                  <a:srgbClr val="FFFFFF"/>
                </a:solidFill>
                <a:latin typeface="Faustina Bold"/>
              </a:endParaRPr>
            </a:p>
          </p:txBody>
        </p:sp>
        <p:sp>
          <p:nvSpPr>
            <p:cNvPr id="94" name="TextBox 78"/>
            <p:cNvSpPr txBox="1"/>
            <p:nvPr/>
          </p:nvSpPr>
          <p:spPr>
            <a:xfrm>
              <a:off x="10901874" y="7683677"/>
              <a:ext cx="1328374" cy="267958"/>
            </a:xfrm>
            <a:prstGeom prst="rect">
              <a:avLst/>
            </a:prstGeom>
          </p:spPr>
          <p:txBody>
            <a:bodyPr wrap="square" lIns="0" tIns="0" rIns="0" bIns="0" rtlCol="0" anchor="t">
              <a:spAutoFit/>
            </a:bodyPr>
            <a:lstStyle/>
            <a:p>
              <a:pPr>
                <a:lnSpc>
                  <a:spcPts val="2426"/>
                </a:lnSpc>
                <a:spcBef>
                  <a:spcPct val="0"/>
                </a:spcBef>
              </a:pPr>
              <a:r>
                <a:rPr lang="en-US" sz="1400" dirty="0" err="1" smtClean="0">
                  <a:solidFill>
                    <a:srgbClr val="FFFFFF"/>
                  </a:solidFill>
                  <a:latin typeface="Faustina"/>
                </a:rPr>
                <a:t>Nhân</a:t>
              </a:r>
              <a:r>
                <a:rPr lang="en-US" sz="1400" dirty="0" smtClean="0">
                  <a:solidFill>
                    <a:srgbClr val="FFFFFF"/>
                  </a:solidFill>
                  <a:latin typeface="Faustina"/>
                </a:rPr>
                <a:t> </a:t>
              </a:r>
              <a:r>
                <a:rPr lang="en-US" sz="1400" dirty="0" err="1" smtClean="0">
                  <a:solidFill>
                    <a:srgbClr val="FFFFFF"/>
                  </a:solidFill>
                  <a:latin typeface="Faustina"/>
                </a:rPr>
                <a:t>viên</a:t>
              </a:r>
              <a:endParaRPr lang="en-US" sz="1400" dirty="0">
                <a:solidFill>
                  <a:srgbClr val="FFFFFF"/>
                </a:solidFill>
                <a:latin typeface="Faustina"/>
              </a:endParaRPr>
            </a:p>
          </p:txBody>
        </p:sp>
        <p:sp>
          <p:nvSpPr>
            <p:cNvPr id="95" name="Oval 94"/>
            <p:cNvSpPr/>
            <p:nvPr/>
          </p:nvSpPr>
          <p:spPr>
            <a:xfrm>
              <a:off x="10184914" y="7450935"/>
              <a:ext cx="625775" cy="6229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10288037" y="7552627"/>
              <a:ext cx="419527" cy="419527"/>
            </a:xfrm>
            <a:prstGeom prst="rect">
              <a:avLst/>
            </a:prstGeom>
          </p:spPr>
        </p:pic>
      </p:grpSp>
    </p:spTree>
    <p:extLst>
      <p:ext uri="{BB962C8B-B14F-4D97-AF65-F5344CB8AC3E}">
        <p14:creationId xmlns:p14="http://schemas.microsoft.com/office/powerpoint/2010/main" val="1335087807"/>
      </p:ext>
    </p:extLst>
  </p:cSld>
  <p:clrMapOvr>
    <a:masterClrMapping/>
  </p:clrMapOvr>
  <mc:AlternateContent xmlns:mc="http://schemas.openxmlformats.org/markup-compatibility/2006">
    <mc:Choice xmlns:p14="http://schemas.microsoft.com/office/powerpoint/2010/main" Requires="p14">
      <p:transition p14:dur="100" advTm="1684">
        <p:cut/>
      </p:transition>
    </mc:Choice>
    <mc:Fallback>
      <p:transition advTm="1684">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5"/>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60494E-6 L -2.77778E-6 0.00015 C 0.00023 0.00339 0.00093 0.00679 0.00093 0.01018 C 0.00093 0.02778 -2.77778E-6 0.04521 -2.77778E-6 0.06281 " pathEditMode="relative" rAng="0" ptsTypes="AAAA">
                                      <p:cBhvr>
                                        <p:cTn id="6" dur="2000" fill="hold"/>
                                        <p:tgtEl>
                                          <p:spTgt spid="84"/>
                                        </p:tgtEl>
                                        <p:attrNameLst>
                                          <p:attrName>ppt_x</p:attrName>
                                          <p:attrName>ppt_y</p:attrName>
                                        </p:attrNameLst>
                                      </p:cBhvr>
                                      <p:rCtr x="46" y="3133"/>
                                    </p:animMotion>
                                  </p:childTnLst>
                                </p:cTn>
                              </p:par>
                              <p:par>
                                <p:cTn id="7" presetID="0" presetClass="path" presetSubtype="0" accel="50000" decel="50000" fill="hold" nodeType="withEffect">
                                  <p:stCondLst>
                                    <p:cond delay="0"/>
                                  </p:stCondLst>
                                  <p:childTnLst>
                                    <p:animMotion origin="layout" path="M 1.85185E-6 -2.83951E-6 L 1.85185E-6 0.00016 C 0.00023 0.0034 0.00092 0.00679 0.00092 0.01019 C 0.00092 0.02778 1.85185E-6 0.04522 1.85185E-6 0.06281 " pathEditMode="relative" rAng="0" ptsTypes="AAAA">
                                      <p:cBhvr>
                                        <p:cTn id="8" dur="2000" fill="hold"/>
                                        <p:tgtEl>
                                          <p:spTgt spid="85"/>
                                        </p:tgtEl>
                                        <p:attrNameLst>
                                          <p:attrName>ppt_x</p:attrName>
                                          <p:attrName>ppt_y</p:attrName>
                                        </p:attrNameLst>
                                      </p:cBhvr>
                                      <p:rCtr x="46" y="3133"/>
                                    </p:animMotion>
                                  </p:childTnLst>
                                </p:cTn>
                              </p:par>
                              <p:par>
                                <p:cTn id="9" presetID="0" presetClass="path" presetSubtype="0" accel="50000" decel="50000" fill="hold" nodeType="withEffect">
                                  <p:stCondLst>
                                    <p:cond delay="0"/>
                                  </p:stCondLst>
                                  <p:childTnLst>
                                    <p:animMotion origin="layout" path="M -3.88889E-6 3.08642E-6 L -3.88889E-6 0.00015 C 0.00024 0.00339 0.00093 0.00679 0.00093 0.01018 C 0.00093 0.02777 -3.88889E-6 0.04521 -3.88889E-6 0.06281 " pathEditMode="relative" rAng="0" ptsTypes="AAAA">
                                      <p:cBhvr>
                                        <p:cTn id="10" dur="2000" fill="hold"/>
                                        <p:tgtEl>
                                          <p:spTgt spid="86"/>
                                        </p:tgtEl>
                                        <p:attrNameLst>
                                          <p:attrName>ppt_x</p:attrName>
                                          <p:attrName>ppt_y</p:attrName>
                                        </p:attrNameLst>
                                      </p:cBhvr>
                                      <p:rCtr x="46" y="3133"/>
                                    </p:animMotion>
                                  </p:childTnLst>
                                </p:cTn>
                              </p:par>
                              <p:par>
                                <p:cTn id="11" presetID="0" presetClass="path" presetSubtype="0" accel="50000" decel="50000" fill="hold" nodeType="withEffect">
                                  <p:stCondLst>
                                    <p:cond delay="0"/>
                                  </p:stCondLst>
                                  <p:childTnLst>
                                    <p:animMotion origin="layout" path="M 4.25926E-6 4.93827E-7 L 4.25926E-6 0.00015 C 0.00023 0.00339 0.00092 0.00679 0.00092 0.01018 C 0.00092 0.02778 4.25926E-6 0.04522 4.25926E-6 0.06281 " pathEditMode="relative" rAng="0" ptsTypes="AAAA">
                                      <p:cBhvr>
                                        <p:cTn id="12" dur="2000" fill="hold"/>
                                        <p:tgtEl>
                                          <p:spTgt spid="87"/>
                                        </p:tgtEl>
                                        <p:attrNameLst>
                                          <p:attrName>ppt_x</p:attrName>
                                          <p:attrName>ppt_y</p:attrName>
                                        </p:attrNameLst>
                                      </p:cBhvr>
                                      <p:rCtr x="46" y="3133"/>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83"/>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8"/>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3.51852E-6 4.93827E-7 L 3.51852E-6 0.00015 C 0.00023 0.00339 0.00092 0.00679 0.00092 0.01018 C 0.00092 0.02778 3.51852E-6 0.04522 3.51852E-6 0.06281 " pathEditMode="relative" rAng="0" ptsTypes="AAAA">
                                      <p:cBhvr>
                                        <p:cTn id="18" dur="2000" fill="hold"/>
                                        <p:tgtEl>
                                          <p:spTgt spid="89"/>
                                        </p:tgtEl>
                                        <p:attrNameLst>
                                          <p:attrName>ppt_x</p:attrName>
                                          <p:attrName>ppt_y</p:attrName>
                                        </p:attrNameLst>
                                      </p:cBhvr>
                                      <p:rCtr x="46" y="3133"/>
                                    </p:animMotion>
                                  </p:childTnLst>
                                </p:cTn>
                              </p:par>
                              <p:par>
                                <p:cTn id="19" presetID="0" presetClass="path" presetSubtype="0" accel="50000" decel="50000" fill="hold" grpId="0" nodeType="withEffect">
                                  <p:stCondLst>
                                    <p:cond delay="0"/>
                                  </p:stCondLst>
                                  <p:childTnLst>
                                    <p:animMotion origin="layout" path="M 3.7037E-6 -4.07407E-6 L 3.7037E-6 0.00016 C 0.00023 0.0034 0.00092 0.00679 0.00092 0.01019 C 0.00092 0.02778 3.7037E-6 0.04522 3.7037E-6 0.06281 " pathEditMode="relative" rAng="0" ptsTypes="AAAA">
                                      <p:cBhvr>
                                        <p:cTn id="20" dur="2000" fill="hold"/>
                                        <p:tgtEl>
                                          <p:spTgt spid="90"/>
                                        </p:tgtEl>
                                        <p:attrNameLst>
                                          <p:attrName>ppt_x</p:attrName>
                                          <p:attrName>ppt_y</p:attrName>
                                        </p:attrNameLst>
                                      </p:cBhvr>
                                      <p:rCtr x="46" y="3133"/>
                                    </p:animMotion>
                                  </p:childTnLst>
                                </p:cTn>
                              </p:par>
                              <p:par>
                                <p:cTn id="21" presetID="0" presetClass="path" presetSubtype="0" accel="50000" decel="50000" fill="hold" nodeType="withEffect">
                                  <p:stCondLst>
                                    <p:cond delay="0"/>
                                  </p:stCondLst>
                                  <p:childTnLst>
                                    <p:animMotion origin="layout" path="M -4.07407E-6 3.7037E-7 L -4.07407E-6 0.00015 C -0.00034 0.00401 -0.00057 0.00802 -0.00104 0.01204 C -0.00127 0.01343 -0.00185 0.01466 -0.00208 0.01605 C -0.0037 0.02685 -0.00243 0.02361 -0.00405 0.03364 C -0.00428 0.03503 -0.00486 0.03627 -0.00509 0.03765 C -0.00555 0.04028 -0.00567 0.04306 -0.00601 0.04568 C -0.00625 0.04707 -0.00682 0.0483 -0.00706 0.04969 C -0.00914 0.05941 -0.00706 0.05077 -0.00902 0.06188 C -0.00937 0.06327 -0.00983 0.06451 -0.01007 0.06589 C -0.01076 0.06944 -0.01203 0.0767 -0.01203 0.07685 C -0.01088 0.09028 -0.01192 0.08395 -0.00902 0.09552 C -0.00879 0.09676 -0.00868 0.0983 -0.0081 0.09954 C -0.0074 0.10093 -0.00659 0.10201 -0.00601 0.10355 C -0.0052 0.10617 -0.00474 0.10895 -0.00405 0.11157 L -0.00208 0.11975 C -0.00208 0.11991 -4.07407E-6 0.12778 -4.07407E-6 0.12793 L -4.07407E-6 0.13997 " pathEditMode="relative" rAng="0" ptsTypes="AAAAAAAAAAAAAAAAAA">
                                      <p:cBhvr>
                                        <p:cTn id="22" dur="2000" fill="hold"/>
                                        <p:tgtEl>
                                          <p:spTgt spid="82"/>
                                        </p:tgtEl>
                                        <p:attrNameLst>
                                          <p:attrName>ppt_x</p:attrName>
                                          <p:attrName>ppt_y</p:attrName>
                                        </p:attrNameLst>
                                      </p:cBhvr>
                                      <p:rCtr x="-602" y="6991"/>
                                    </p:animMotion>
                                  </p:childTnLst>
                                </p:cTn>
                              </p:par>
                            </p:childTnLst>
                          </p:cTn>
                        </p:par>
                      </p:childTnLst>
                    </p:cTn>
                  </p:par>
                </p:childTnLst>
              </p:cTn>
              <p:nextCondLst>
                <p:cond evt="onClick" delay="0">
                  <p:tgtEl>
                    <p:spTgt spid="75"/>
                  </p:tgtEl>
                </p:cond>
              </p:nextCondLst>
            </p:seq>
          </p:childTnLst>
        </p:cTn>
      </p:par>
    </p:tnLst>
    <p:bldLst>
      <p:bldP spid="83" grpId="0"/>
      <p:bldP spid="88" grpId="0"/>
      <p:bldP spid="89" grpId="0"/>
      <p:bldP spid="90"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6"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graphicFrame>
        <p:nvGraphicFramePr>
          <p:cNvPr id="37" name="Table 57"/>
          <p:cNvGraphicFramePr>
            <a:graphicFrameLocks noGrp="1"/>
          </p:cNvGraphicFramePr>
          <p:nvPr>
            <p:extLst>
              <p:ext uri="{D42A27DB-BD31-4B8C-83A1-F6EECF244321}">
                <p14:modId xmlns:p14="http://schemas.microsoft.com/office/powerpoint/2010/main" val="1252873105"/>
              </p:ext>
            </p:extLst>
          </p:nvPr>
        </p:nvGraphicFramePr>
        <p:xfrm>
          <a:off x="2953679" y="3121429"/>
          <a:ext cx="10095217" cy="6169672"/>
        </p:xfrm>
        <a:graphic>
          <a:graphicData uri="http://schemas.openxmlformats.org/drawingml/2006/table">
            <a:tbl>
              <a:tblPr/>
              <a:tblGrid>
                <a:gridCol w="570216">
                  <a:extLst>
                    <a:ext uri="{9D8B030D-6E8A-4147-A177-3AD203B41FA5}">
                      <a16:colId xmlns:a16="http://schemas.microsoft.com/office/drawing/2014/main" val="2083055714"/>
                    </a:ext>
                  </a:extLst>
                </a:gridCol>
                <a:gridCol w="1523508">
                  <a:extLst>
                    <a:ext uri="{9D8B030D-6E8A-4147-A177-3AD203B41FA5}">
                      <a16:colId xmlns:a16="http://schemas.microsoft.com/office/drawing/2014/main" val="20001"/>
                    </a:ext>
                  </a:extLst>
                </a:gridCol>
                <a:gridCol w="2362692">
                  <a:extLst>
                    <a:ext uri="{9D8B030D-6E8A-4147-A177-3AD203B41FA5}">
                      <a16:colId xmlns:a16="http://schemas.microsoft.com/office/drawing/2014/main" val="20003"/>
                    </a:ext>
                  </a:extLst>
                </a:gridCol>
                <a:gridCol w="3505200">
                  <a:extLst>
                    <a:ext uri="{9D8B030D-6E8A-4147-A177-3AD203B41FA5}">
                      <a16:colId xmlns:a16="http://schemas.microsoft.com/office/drawing/2014/main" val="208213224"/>
                    </a:ext>
                  </a:extLst>
                </a:gridCol>
                <a:gridCol w="2133601">
                  <a:extLst>
                    <a:ext uri="{9D8B030D-6E8A-4147-A177-3AD203B41FA5}">
                      <a16:colId xmlns:a16="http://schemas.microsoft.com/office/drawing/2014/main" val="20008"/>
                    </a:ext>
                  </a:extLst>
                </a:gridCol>
              </a:tblGrid>
              <a:tr h="0">
                <a:tc>
                  <a:txBody>
                    <a:bodyPr/>
                    <a:lstStyle/>
                    <a:p>
                      <a:pPr marL="0" algn="ctr" defTabSz="685800" rtl="0" eaLnBrk="1" latinLnBrk="0" hangingPunct="1">
                        <a:lnSpc>
                          <a:spcPts val="2176"/>
                        </a:lnSpc>
                        <a:defRPr/>
                      </a:pPr>
                      <a:r>
                        <a:rPr lang="en-US" sz="1100" kern="1200" dirty="0" smtClean="0">
                          <a:solidFill>
                            <a:srgbClr val="FFFFFF"/>
                          </a:solidFill>
                          <a:latin typeface="Faustina Bold"/>
                          <a:ea typeface="+mn-ea"/>
                          <a:cs typeface="+mn-cs"/>
                        </a:rPr>
                        <a:t>STT</a:t>
                      </a:r>
                      <a:endParaRPr lang="en-US" sz="11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Họ</a:t>
                      </a:r>
                      <a:r>
                        <a:rPr lang="en-US" sz="1400" baseline="0" dirty="0" smtClean="0">
                          <a:solidFill>
                            <a:srgbClr val="FFFFFF"/>
                          </a:solidFill>
                          <a:latin typeface="Faustina Bold"/>
                        </a:rPr>
                        <a:t> </a:t>
                      </a:r>
                      <a:r>
                        <a:rPr lang="en-US" sz="1400" baseline="0" dirty="0" err="1" smtClean="0">
                          <a:solidFill>
                            <a:srgbClr val="FFFFFF"/>
                          </a:solidFill>
                          <a:latin typeface="Faustina Bold"/>
                        </a:rPr>
                        <a:t>và</a:t>
                      </a:r>
                      <a:r>
                        <a:rPr lang="en-US" sz="1400" baseline="0" dirty="0" smtClean="0">
                          <a:solidFill>
                            <a:srgbClr val="FFFFFF"/>
                          </a:solidFill>
                          <a:latin typeface="Faustina Bold"/>
                        </a:rPr>
                        <a:t> </a:t>
                      </a:r>
                      <a:r>
                        <a:rPr lang="en-US" sz="1400" baseline="0" dirty="0" err="1" smtClean="0">
                          <a:solidFill>
                            <a:srgbClr val="FFFFFF"/>
                          </a:solidFill>
                          <a:latin typeface="Faustina Bold"/>
                        </a:rPr>
                        <a:t>tên</a:t>
                      </a:r>
                      <a:r>
                        <a:rPr lang="en-US" sz="1400" baseline="0" dirty="0" smtClean="0">
                          <a:solidFill>
                            <a:srgbClr val="FFFFFF"/>
                          </a:solidFill>
                          <a:latin typeface="Faustina Bold"/>
                        </a:rPr>
                        <a:t> KH</a:t>
                      </a:r>
                      <a:endParaRPr lang="en-US" sz="14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a:solidFill>
                            <a:srgbClr val="FFFFFF"/>
                          </a:solidFill>
                          <a:latin typeface="Faustina Bold"/>
                        </a:rPr>
                        <a:t>Email </a:t>
                      </a:r>
                      <a:r>
                        <a:rPr lang="en-US" sz="1400" dirty="0" smtClean="0">
                          <a:solidFill>
                            <a:srgbClr val="FFFFFF"/>
                          </a:solidFill>
                          <a:latin typeface="Faustina Bold"/>
                        </a:rPr>
                        <a:t>KH</a:t>
                      </a:r>
                      <a:endParaRPr lang="en-US" sz="14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marL="0" algn="ctr" defTabSz="685800" rtl="0" eaLnBrk="1" latinLnBrk="0" hangingPunct="1">
                        <a:lnSpc>
                          <a:spcPts val="2176"/>
                        </a:lnSpc>
                        <a:defRPr/>
                      </a:pPr>
                      <a:r>
                        <a:rPr lang="en-US" sz="1400" kern="1200" dirty="0" err="1" smtClean="0">
                          <a:solidFill>
                            <a:srgbClr val="FFFFFF"/>
                          </a:solidFill>
                          <a:latin typeface="Faustina Bold"/>
                          <a:ea typeface="+mn-ea"/>
                          <a:cs typeface="+mn-cs"/>
                        </a:rPr>
                        <a:t>Nội</a:t>
                      </a:r>
                      <a:r>
                        <a:rPr lang="en-US" sz="1400" kern="1200" dirty="0" smtClean="0">
                          <a:solidFill>
                            <a:srgbClr val="FFFFFF"/>
                          </a:solidFill>
                          <a:latin typeface="Faustina Bold"/>
                          <a:ea typeface="+mn-ea"/>
                          <a:cs typeface="+mn-cs"/>
                        </a:rPr>
                        <a:t> dung</a:t>
                      </a:r>
                      <a:endParaRPr lang="en-US" sz="1400" kern="1200" dirty="0">
                        <a:solidFill>
                          <a:srgbClr val="FFFFFF"/>
                        </a:solidFill>
                        <a:latin typeface="Faustina Bold"/>
                        <a:ea typeface="+mn-ea"/>
                        <a:cs typeface="+mn-cs"/>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tc>
                  <a:txBody>
                    <a:bodyPr/>
                    <a:lstStyle/>
                    <a:p>
                      <a:pPr algn="ctr">
                        <a:lnSpc>
                          <a:spcPts val="2176"/>
                        </a:lnSpc>
                        <a:defRPr/>
                      </a:pPr>
                      <a:r>
                        <a:rPr lang="en-US" sz="1400" dirty="0" err="1" smtClean="0">
                          <a:solidFill>
                            <a:srgbClr val="FFFFFF"/>
                          </a:solidFill>
                          <a:latin typeface="Faustina Bold"/>
                        </a:rPr>
                        <a:t>Ngày</a:t>
                      </a:r>
                      <a:r>
                        <a:rPr lang="en-US" sz="1400" baseline="0" dirty="0" smtClean="0">
                          <a:solidFill>
                            <a:srgbClr val="FFFFFF"/>
                          </a:solidFill>
                          <a:latin typeface="Faustina Bold"/>
                        </a:rPr>
                        <a:t> </a:t>
                      </a:r>
                      <a:r>
                        <a:rPr lang="en-US" sz="1400" baseline="0" dirty="0" err="1" smtClean="0">
                          <a:solidFill>
                            <a:srgbClr val="FFFFFF"/>
                          </a:solidFill>
                          <a:latin typeface="Faustina Bold"/>
                        </a:rPr>
                        <a:t>gửi</a:t>
                      </a:r>
                      <a:endParaRPr lang="en-US" sz="1400" dirty="0"/>
                    </a:p>
                  </a:txBody>
                  <a:tcPr marL="160656" marR="160656" marT="160656" marB="1606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92929"/>
                    </a:solidFill>
                  </a:tcPr>
                </a:tc>
                <a:extLst>
                  <a:ext uri="{0D108BD9-81ED-4DB2-BD59-A6C34878D82A}">
                    <a16:rowId xmlns:a16="http://schemas.microsoft.com/office/drawing/2014/main" val="10000"/>
                  </a:ext>
                </a:extLst>
              </a:tr>
              <a:tr h="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Trần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Tuấn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tanhbeo123@gmail.com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ts val="2373"/>
                        </a:lnSpc>
                        <a:spcBef>
                          <a:spcPts val="0"/>
                        </a:spcBef>
                        <a:spcAft>
                          <a:spcPts val="0"/>
                        </a:spcAft>
                        <a:buClrTx/>
                        <a:buSzTx/>
                        <a:buFontTx/>
                        <a:buNone/>
                        <a:tabLst/>
                        <a:defRPr/>
                      </a:pPr>
                      <a:r>
                        <a:rPr lang="vi-VN"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Sạch sẽ, gọn gàng, tinh tế và chu đáo.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vi-VN"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giao tiếp và hỗ trợ vượt mong đợi. Tuyệt vời.</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10:35 25/12/2023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4399">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Lê</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Trung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Thành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thanhem2004@gmail.com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View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đẹp</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khách</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sạn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sạch</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thiết</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kế</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quá</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hay,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thuận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tiện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rộng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rãi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thoải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mái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23:48 24/12/2023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0">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3</a:t>
                      </a: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Trần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Hùng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Anh</a:t>
                      </a:r>
                      <a:endPar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hunganhwjbu@gmail.com</a:t>
                      </a: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ts val="2373"/>
                        </a:lnSpc>
                        <a:spcBef>
                          <a:spcPts val="0"/>
                        </a:spcBef>
                        <a:spcAft>
                          <a:spcPts val="0"/>
                        </a:spcAft>
                        <a:buClrTx/>
                        <a:buSzTx/>
                        <a:buFontTx/>
                        <a:buNone/>
                        <a:tabLst/>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nhiệt</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tình</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vui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vẻ</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Đặc</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biệt</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là</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bạn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Phạm</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Trứng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19:36 24/12/2023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4</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Lê</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Đoàn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Dương</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leduongbaolam@gmail.com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685800" rtl="0" eaLnBrk="1" fontAlgn="auto" latinLnBrk="0" hangingPunct="1">
                        <a:lnSpc>
                          <a:spcPts val="2373"/>
                        </a:lnSpc>
                        <a:spcBef>
                          <a:spcPts val="0"/>
                        </a:spcBef>
                        <a:spcAft>
                          <a:spcPts val="0"/>
                        </a:spcAft>
                        <a:buClrTx/>
                        <a:buSzTx/>
                        <a:buFontTx/>
                        <a:buNone/>
                        <a:tabLst/>
                        <a:defRPr/>
                      </a:pPr>
                      <a:r>
                        <a:rPr lang="vi-VN"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Bể bơi trên tầng mái tuyệt vời, cảnh quan đẹp. Phòng rộng rãi và thoải mái.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Nhưng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thời</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gian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chờ</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check-in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lâu</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12:09</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15/12/2023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541800">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5</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Nguyễn</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baseline="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Quang</a:t>
                      </a:r>
                      <a:r>
                        <a:rPr lang="en-US" sz="1400" b="0" kern="1200" baseline="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Minh</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ts val="2373"/>
                        </a:lnSpc>
                        <a:spcBef>
                          <a:spcPts val="0"/>
                        </a:spcBef>
                        <a:spcAft>
                          <a:spcPts val="0"/>
                        </a:spcAft>
                        <a:buClrTx/>
                        <a:buSzTx/>
                        <a:buFontTx/>
                        <a:buNone/>
                        <a:tabLst/>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poker.no1tg@gmail.com</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ts val="2373"/>
                        </a:lnSpc>
                        <a:spcBef>
                          <a:spcPts val="0"/>
                        </a:spcBef>
                        <a:spcAft>
                          <a:spcPts val="0"/>
                        </a:spcAft>
                        <a:buClrTx/>
                        <a:buSzTx/>
                        <a:buFontTx/>
                        <a:buNone/>
                        <a:tabLst/>
                        <a:defRPr/>
                      </a:pP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Vị</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trí</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tuyệt</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vời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phòng</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sạch</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sẽ</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và</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thoải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mái</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Nhân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viên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thân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thiện</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và</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chu</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en-US" sz="1400" b="0" kern="1200" dirty="0" err="1" smtClean="0">
                          <a:solidFill>
                            <a:schemeClr val="tx1">
                              <a:lumMod val="75000"/>
                              <a:lumOff val="25000"/>
                            </a:schemeClr>
                          </a:solidFill>
                          <a:latin typeface="Times New Roman" panose="02020603050405020304" pitchFamily="18" charset="0"/>
                          <a:ea typeface="+mn-ea"/>
                          <a:cs typeface="Times New Roman" panose="02020603050405020304" pitchFamily="18" charset="0"/>
                        </a:rPr>
                        <a:t>đáo</a:t>
                      </a: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 </a:t>
                      </a:r>
                      <a:r>
                        <a:rPr lang="vi-VN"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Giá phòng hơi cao</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lnSpc>
                          <a:spcPts val="2373"/>
                        </a:lnSpc>
                        <a:defRPr/>
                      </a:pPr>
                      <a:r>
                        <a:rPr lang="en-US" sz="1400" b="0" kern="1200" dirty="0" smtClean="0">
                          <a:solidFill>
                            <a:schemeClr val="tx1">
                              <a:lumMod val="75000"/>
                              <a:lumOff val="25000"/>
                            </a:schemeClr>
                          </a:solidFill>
                          <a:latin typeface="Times New Roman" panose="02020603050405020304" pitchFamily="18" charset="0"/>
                          <a:ea typeface="+mn-ea"/>
                          <a:cs typeface="Times New Roman" panose="02020603050405020304" pitchFamily="18" charset="0"/>
                        </a:rPr>
                        <a:t>06:34 14/12/2023</a:t>
                      </a:r>
                      <a:endParaRPr lang="en-US" sz="1400" b="0" kern="1200" dirty="0">
                        <a:solidFill>
                          <a:schemeClr val="tx1">
                            <a:lumMod val="75000"/>
                            <a:lumOff val="25000"/>
                          </a:schemeClr>
                        </a:solidFill>
                        <a:latin typeface="Times New Roman" panose="02020603050405020304" pitchFamily="18" charset="0"/>
                        <a:ea typeface="+mn-ea"/>
                        <a:cs typeface="Times New Roman" panose="02020603050405020304" pitchFamily="18" charset="0"/>
                      </a:endParaRPr>
                    </a:p>
                  </a:txBody>
                  <a:tcPr marL="160656" marR="160656" marT="160656" marB="1606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38" name="TextBox 79"/>
          <p:cNvSpPr txBox="1"/>
          <p:nvPr/>
        </p:nvSpPr>
        <p:spPr>
          <a:xfrm>
            <a:off x="3761209" y="1800130"/>
            <a:ext cx="4029886" cy="436017"/>
          </a:xfrm>
          <a:prstGeom prst="rect">
            <a:avLst/>
          </a:prstGeom>
        </p:spPr>
        <p:txBody>
          <a:bodyPr wrap="square" lIns="0" tIns="0" rIns="0" bIns="0" rtlCol="0" anchor="t">
            <a:spAutoFit/>
          </a:bodyPr>
          <a:lstStyle/>
          <a:p>
            <a:pPr>
              <a:lnSpc>
                <a:spcPts val="3361"/>
              </a:lnSpc>
              <a:spcBef>
                <a:spcPct val="0"/>
              </a:spcBef>
            </a:pPr>
            <a:r>
              <a:rPr lang="en-US" sz="2400" dirty="0" err="1" smtClean="0">
                <a:solidFill>
                  <a:srgbClr val="272727"/>
                </a:solidFill>
                <a:latin typeface="Faustina Bold"/>
              </a:rPr>
              <a:t>Quản</a:t>
            </a:r>
            <a:r>
              <a:rPr lang="en-US" sz="2400" dirty="0" smtClean="0">
                <a:solidFill>
                  <a:srgbClr val="272727"/>
                </a:solidFill>
                <a:latin typeface="Faustina Bold"/>
              </a:rPr>
              <a:t> </a:t>
            </a:r>
            <a:r>
              <a:rPr lang="en-US" sz="2400" dirty="0" err="1" smtClean="0">
                <a:solidFill>
                  <a:srgbClr val="272727"/>
                </a:solidFill>
                <a:latin typeface="Faustina Bold"/>
              </a:rPr>
              <a:t>lý</a:t>
            </a:r>
            <a:r>
              <a:rPr lang="en-US" sz="2400" dirty="0" smtClean="0">
                <a:solidFill>
                  <a:srgbClr val="272727"/>
                </a:solidFill>
                <a:latin typeface="Faustina Bold"/>
              </a:rPr>
              <a:t> </a:t>
            </a:r>
            <a:r>
              <a:rPr lang="en-US" sz="2400" dirty="0" err="1" smtClean="0">
                <a:solidFill>
                  <a:srgbClr val="272727"/>
                </a:solidFill>
                <a:latin typeface="Faustina Bold"/>
              </a:rPr>
              <a:t>phản</a:t>
            </a:r>
            <a:r>
              <a:rPr lang="en-US" sz="2400" dirty="0" smtClean="0">
                <a:solidFill>
                  <a:srgbClr val="272727"/>
                </a:solidFill>
                <a:latin typeface="Faustina Bold"/>
              </a:rPr>
              <a:t> </a:t>
            </a:r>
            <a:r>
              <a:rPr lang="en-US" sz="2400" dirty="0" err="1" smtClean="0">
                <a:solidFill>
                  <a:srgbClr val="272727"/>
                </a:solidFill>
                <a:latin typeface="Faustina Bold"/>
              </a:rPr>
              <a:t>hồi</a:t>
            </a:r>
            <a:endParaRPr lang="en-US" sz="2400" dirty="0">
              <a:solidFill>
                <a:srgbClr val="272727"/>
              </a:solidFill>
              <a:latin typeface="Faustina Bold"/>
            </a:endParaRPr>
          </a:p>
        </p:txBody>
      </p:sp>
      <p:sp>
        <p:nvSpPr>
          <p:cNvPr id="39" name="TextBox 81"/>
          <p:cNvSpPr txBox="1"/>
          <p:nvPr/>
        </p:nvSpPr>
        <p:spPr>
          <a:xfrm>
            <a:off x="2953679" y="2551679"/>
            <a:ext cx="3816047" cy="397545"/>
          </a:xfrm>
          <a:prstGeom prst="rect">
            <a:avLst/>
          </a:prstGeom>
        </p:spPr>
        <p:txBody>
          <a:bodyPr lIns="0" tIns="0" rIns="0" bIns="0" rtlCol="0" anchor="t">
            <a:spAutoFit/>
          </a:bodyPr>
          <a:lstStyle/>
          <a:p>
            <a:pPr>
              <a:lnSpc>
                <a:spcPts val="3065"/>
              </a:lnSpc>
              <a:spcBef>
                <a:spcPct val="0"/>
              </a:spcBef>
            </a:pPr>
            <a:r>
              <a:rPr lang="en-US" dirty="0" err="1" smtClean="0">
                <a:solidFill>
                  <a:srgbClr val="272727"/>
                </a:solidFill>
                <a:latin typeface="Faustina Bold"/>
              </a:rPr>
              <a:t>Danh</a:t>
            </a:r>
            <a:r>
              <a:rPr lang="en-US" dirty="0" smtClean="0">
                <a:solidFill>
                  <a:srgbClr val="272727"/>
                </a:solidFill>
                <a:latin typeface="Faustina Bold"/>
              </a:rPr>
              <a:t> </a:t>
            </a:r>
            <a:r>
              <a:rPr lang="en-US" dirty="0" err="1" smtClean="0">
                <a:solidFill>
                  <a:srgbClr val="272727"/>
                </a:solidFill>
                <a:latin typeface="Faustina Bold"/>
              </a:rPr>
              <a:t>sách</a:t>
            </a:r>
            <a:r>
              <a:rPr lang="en-US" dirty="0" smtClean="0">
                <a:solidFill>
                  <a:srgbClr val="272727"/>
                </a:solidFill>
                <a:latin typeface="Faustina Bold"/>
              </a:rPr>
              <a:t> </a:t>
            </a:r>
            <a:r>
              <a:rPr lang="en-US" dirty="0" err="1" smtClean="0">
                <a:solidFill>
                  <a:srgbClr val="272727"/>
                </a:solidFill>
                <a:latin typeface="Faustina Bold"/>
              </a:rPr>
              <a:t>phản</a:t>
            </a:r>
            <a:r>
              <a:rPr lang="en-US" dirty="0" smtClean="0">
                <a:solidFill>
                  <a:srgbClr val="272727"/>
                </a:solidFill>
                <a:latin typeface="Faustina Bold"/>
              </a:rPr>
              <a:t> </a:t>
            </a:r>
            <a:r>
              <a:rPr lang="en-US" dirty="0" err="1" smtClean="0">
                <a:solidFill>
                  <a:srgbClr val="272727"/>
                </a:solidFill>
                <a:latin typeface="Faustina Bold"/>
              </a:rPr>
              <a:t>hồi</a:t>
            </a:r>
            <a:endParaRPr lang="en-US" dirty="0">
              <a:solidFill>
                <a:srgbClr val="272727"/>
              </a:solidFill>
              <a:latin typeface="Faustina Bold"/>
            </a:endParaRPr>
          </a:p>
        </p:txBody>
      </p:sp>
      <p:sp>
        <p:nvSpPr>
          <p:cNvPr id="40" name="Freeform 40"/>
          <p:cNvSpPr/>
          <p:nvPr/>
        </p:nvSpPr>
        <p:spPr>
          <a:xfrm>
            <a:off x="11742983" y="9463306"/>
            <a:ext cx="1325965"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41" name="TextBox 41"/>
          <p:cNvSpPr txBox="1"/>
          <p:nvPr/>
        </p:nvSpPr>
        <p:spPr>
          <a:xfrm>
            <a:off x="11742984" y="9463306"/>
            <a:ext cx="1325965"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a:solidFill>
                  <a:srgbClr val="272727"/>
                </a:solidFill>
                <a:latin typeface="Faustina"/>
              </a:rPr>
              <a:t>Next page</a:t>
            </a:r>
          </a:p>
        </p:txBody>
      </p:sp>
      <p:sp>
        <p:nvSpPr>
          <p:cNvPr id="42" name="Freeform 40"/>
          <p:cNvSpPr/>
          <p:nvPr/>
        </p:nvSpPr>
        <p:spPr>
          <a:xfrm>
            <a:off x="11291605" y="9463306"/>
            <a:ext cx="420434" cy="428515"/>
          </a:xfrm>
          <a:custGeom>
            <a:avLst/>
            <a:gdLst/>
            <a:ahLst/>
            <a:cxnLst/>
            <a:rect l="l" t="t" r="r" b="b"/>
            <a:pathLst>
              <a:path w="746734" h="339299">
                <a:moveTo>
                  <a:pt x="0" y="0"/>
                </a:moveTo>
                <a:lnTo>
                  <a:pt x="746734" y="0"/>
                </a:lnTo>
                <a:lnTo>
                  <a:pt x="746734" y="339299"/>
                </a:lnTo>
                <a:lnTo>
                  <a:pt x="0" y="339299"/>
                </a:lnTo>
                <a:close/>
              </a:path>
            </a:pathLst>
          </a:custGeom>
          <a:solidFill>
            <a:srgbClr val="262626"/>
          </a:solidFill>
          <a:ln w="3175" cap="sq">
            <a:solidFill>
              <a:schemeClr val="bg1">
                <a:lumMod val="65000"/>
              </a:schemeClr>
            </a:solidFill>
            <a:prstDash val="solid"/>
            <a:miter/>
          </a:ln>
        </p:spPr>
      </p:sp>
      <p:sp>
        <p:nvSpPr>
          <p:cNvPr id="43" name="Rectangle 42"/>
          <p:cNvSpPr/>
          <p:nvPr/>
        </p:nvSpPr>
        <p:spPr>
          <a:xfrm>
            <a:off x="11364605" y="9483919"/>
            <a:ext cx="274435" cy="361253"/>
          </a:xfrm>
          <a:prstGeom prst="rect">
            <a:avLst/>
          </a:prstGeom>
        </p:spPr>
        <p:txBody>
          <a:bodyPr wrap="none">
            <a:spAutoFit/>
          </a:bodyPr>
          <a:lstStyle/>
          <a:p>
            <a:pPr algn="ctr">
              <a:lnSpc>
                <a:spcPts val="2279"/>
              </a:lnSpc>
            </a:pPr>
            <a:r>
              <a:rPr lang="en-US" dirty="0">
                <a:solidFill>
                  <a:schemeClr val="bg1"/>
                </a:solidFill>
                <a:latin typeface="Faustina"/>
              </a:rPr>
              <a:t>1</a:t>
            </a:r>
            <a:endParaRPr lang="en-US" dirty="0">
              <a:solidFill>
                <a:schemeClr val="bg1"/>
              </a:solidFill>
              <a:latin typeface="Faustina"/>
            </a:endParaRPr>
          </a:p>
        </p:txBody>
      </p:sp>
      <p:sp>
        <p:nvSpPr>
          <p:cNvPr id="44" name="Freeform 40">
            <a:hlinkClick r:id="rId24" action="ppaction://hlinksldjump"/>
          </p:cNvPr>
          <p:cNvSpPr/>
          <p:nvPr/>
        </p:nvSpPr>
        <p:spPr>
          <a:xfrm>
            <a:off x="9918016" y="9450287"/>
            <a:ext cx="1325966" cy="428515"/>
          </a:xfrm>
          <a:custGeom>
            <a:avLst/>
            <a:gdLst/>
            <a:ahLst/>
            <a:cxnLst/>
            <a:rect l="l" t="t" r="r" b="b"/>
            <a:pathLst>
              <a:path w="746734" h="339299">
                <a:moveTo>
                  <a:pt x="0" y="0"/>
                </a:moveTo>
                <a:lnTo>
                  <a:pt x="746734" y="0"/>
                </a:lnTo>
                <a:lnTo>
                  <a:pt x="746734" y="339299"/>
                </a:lnTo>
                <a:lnTo>
                  <a:pt x="0" y="339299"/>
                </a:lnTo>
                <a:close/>
              </a:path>
            </a:pathLst>
          </a:custGeom>
          <a:solidFill>
            <a:srgbClr val="FFFFFF"/>
          </a:solidFill>
          <a:ln w="3175" cap="sq">
            <a:solidFill>
              <a:schemeClr val="bg1">
                <a:lumMod val="65000"/>
              </a:schemeClr>
            </a:solidFill>
            <a:prstDash val="solid"/>
            <a:miter/>
          </a:ln>
        </p:spPr>
      </p:sp>
      <p:sp>
        <p:nvSpPr>
          <p:cNvPr id="45" name="TextBox 41">
            <a:hlinkClick r:id="rId24" action="ppaction://hlinksldjump"/>
          </p:cNvPr>
          <p:cNvSpPr txBox="1"/>
          <p:nvPr/>
        </p:nvSpPr>
        <p:spPr>
          <a:xfrm>
            <a:off x="9918017" y="9457818"/>
            <a:ext cx="1325059" cy="428515"/>
          </a:xfrm>
          <a:prstGeom prst="rect">
            <a:avLst/>
          </a:prstGeom>
          <a:ln w="3175">
            <a:solidFill>
              <a:schemeClr val="bg1">
                <a:lumMod val="65000"/>
              </a:schemeClr>
            </a:solidFill>
          </a:ln>
        </p:spPr>
        <p:txBody>
          <a:bodyPr lIns="53552" tIns="53552" rIns="53552" bIns="53552" rtlCol="0" anchor="ctr"/>
          <a:lstStyle/>
          <a:p>
            <a:pPr algn="ctr">
              <a:lnSpc>
                <a:spcPts val="2279"/>
              </a:lnSpc>
            </a:pPr>
            <a:r>
              <a:rPr lang="en-US" sz="1627" dirty="0" smtClean="0">
                <a:solidFill>
                  <a:srgbClr val="272727"/>
                </a:solidFill>
                <a:latin typeface="Faustina"/>
              </a:rPr>
              <a:t>Previous </a:t>
            </a:r>
            <a:r>
              <a:rPr lang="en-US" sz="1627" dirty="0">
                <a:solidFill>
                  <a:srgbClr val="272727"/>
                </a:solidFill>
                <a:latin typeface="Faustina"/>
              </a:rPr>
              <a:t>page</a:t>
            </a:r>
          </a:p>
        </p:txBody>
      </p:sp>
      <p:grpSp>
        <p:nvGrpSpPr>
          <p:cNvPr id="46" name="Group 2"/>
          <p:cNvGrpSpPr/>
          <p:nvPr/>
        </p:nvGrpSpPr>
        <p:grpSpPr>
          <a:xfrm>
            <a:off x="0" y="0"/>
            <a:ext cx="2560906" cy="10287000"/>
            <a:chOff x="0" y="0"/>
            <a:chExt cx="1053314" cy="2709333"/>
          </a:xfrm>
        </p:grpSpPr>
        <p:sp>
          <p:nvSpPr>
            <p:cNvPr id="4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4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58"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5" action="ppaction://hlinksldjump"/>
              </a:rPr>
              <a:t>Loại</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phòng</a:t>
            </a:r>
            <a:endParaRPr lang="en-US" sz="1400" dirty="0">
              <a:solidFill>
                <a:schemeClr val="bg1">
                  <a:lumMod val="85000"/>
                </a:schemeClr>
              </a:solidFill>
              <a:latin typeface="Faustina"/>
            </a:endParaRPr>
          </a:p>
        </p:txBody>
      </p:sp>
      <p:sp>
        <p:nvSpPr>
          <p:cNvPr id="59"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6" action="ppaction://hlinksldjump"/>
              </a:rPr>
              <a:t>Danh</a:t>
            </a:r>
            <a:r>
              <a:rPr lang="en-US" sz="1400" dirty="0" smtClean="0">
                <a:solidFill>
                  <a:schemeClr val="bg1">
                    <a:lumMod val="85000"/>
                  </a:schemeClr>
                </a:solidFill>
                <a:latin typeface="Faustina"/>
                <a:hlinkClick r:id="rId26" action="ppaction://hlinksldjump"/>
              </a:rPr>
              <a:t> </a:t>
            </a:r>
            <a:r>
              <a:rPr lang="en-US" sz="1400" dirty="0" err="1" smtClean="0">
                <a:solidFill>
                  <a:schemeClr val="bg1">
                    <a:lumMod val="85000"/>
                  </a:schemeClr>
                </a:solidFill>
                <a:latin typeface="Faustina"/>
                <a:hlinkClick r:id="rId26" action="ppaction://hlinksldjump"/>
              </a:rPr>
              <a:t>sách</a:t>
            </a:r>
            <a:r>
              <a:rPr lang="en-US" sz="1400" dirty="0" smtClean="0">
                <a:solidFill>
                  <a:schemeClr val="bg1">
                    <a:lumMod val="85000"/>
                  </a:schemeClr>
                </a:solidFill>
                <a:latin typeface="Faustina"/>
                <a:hlinkClick r:id="rId26" action="ppaction://hlinksldjump"/>
              </a:rPr>
              <a:t> </a:t>
            </a:r>
            <a:r>
              <a:rPr lang="en-US" sz="1400" dirty="0" err="1" smtClean="0">
                <a:solidFill>
                  <a:schemeClr val="bg1">
                    <a:lumMod val="85000"/>
                  </a:schemeClr>
                </a:solidFill>
                <a:latin typeface="Faustina"/>
                <a:hlinkClick r:id="rId26" action="ppaction://hlinksldjump"/>
              </a:rPr>
              <a:t>phòng</a:t>
            </a:r>
            <a:endParaRPr lang="en-US" sz="1400" dirty="0">
              <a:solidFill>
                <a:schemeClr val="bg1">
                  <a:lumMod val="85000"/>
                </a:schemeClr>
              </a:solidFill>
              <a:latin typeface="Faustina"/>
            </a:endParaRPr>
          </a:p>
        </p:txBody>
      </p:sp>
      <p:grpSp>
        <p:nvGrpSpPr>
          <p:cNvPr id="60" name="Group 5"/>
          <p:cNvGrpSpPr/>
          <p:nvPr/>
        </p:nvGrpSpPr>
        <p:grpSpPr>
          <a:xfrm>
            <a:off x="382780" y="1756034"/>
            <a:ext cx="563034" cy="601116"/>
            <a:chOff x="0" y="0"/>
            <a:chExt cx="1171795" cy="1171795"/>
          </a:xfrm>
        </p:grpSpPr>
        <p:grpSp>
          <p:nvGrpSpPr>
            <p:cNvPr id="61" name="Group 6"/>
            <p:cNvGrpSpPr/>
            <p:nvPr/>
          </p:nvGrpSpPr>
          <p:grpSpPr>
            <a:xfrm>
              <a:off x="0" y="0"/>
              <a:ext cx="1171795" cy="1171795"/>
              <a:chOff x="0" y="0"/>
              <a:chExt cx="812800" cy="812800"/>
            </a:xfrm>
          </p:grpSpPr>
          <p:sp>
            <p:nvSpPr>
              <p:cNvPr id="63"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64"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62"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65" name="Group 10"/>
          <p:cNvGrpSpPr/>
          <p:nvPr/>
        </p:nvGrpSpPr>
        <p:grpSpPr>
          <a:xfrm>
            <a:off x="6037" y="8917647"/>
            <a:ext cx="2554869" cy="1488579"/>
            <a:chOff x="0" y="0"/>
            <a:chExt cx="1053314" cy="443205"/>
          </a:xfrm>
        </p:grpSpPr>
        <p:sp>
          <p:nvSpPr>
            <p:cNvPr id="66"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67"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68"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27">
              <a:extLst>
                <a:ext uri="{96DAC541-7B7A-43D3-8B79-37D633B846F1}">
                  <asvg:svgBlip xmlns:asvg="http://schemas.microsoft.com/office/drawing/2016/SVG/main" xmlns="" r:embed="rId8"/>
                </a:ext>
              </a:extLst>
            </a:blip>
            <a:stretch>
              <a:fillRect/>
            </a:stretch>
          </a:blipFill>
        </p:spPr>
      </p:sp>
      <p:sp>
        <p:nvSpPr>
          <p:cNvPr id="69"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28">
              <a:extLst>
                <a:ext uri="{96DAC541-7B7A-43D3-8B79-37D633B846F1}">
                  <asvg:svgBlip xmlns:asvg="http://schemas.microsoft.com/office/drawing/2016/SVG/main" xmlns="" r:embed="rId10"/>
                </a:ext>
              </a:extLst>
            </a:blip>
            <a:stretch>
              <a:fillRect/>
            </a:stretch>
          </a:blipFill>
        </p:spPr>
      </p:sp>
      <p:sp>
        <p:nvSpPr>
          <p:cNvPr id="70"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29">
              <a:extLst>
                <a:ext uri="{96DAC541-7B7A-43D3-8B79-37D633B846F1}">
                  <asvg:svgBlip xmlns:asvg="http://schemas.microsoft.com/office/drawing/2016/SVG/main" xmlns="" r:embed="rId14"/>
                </a:ext>
              </a:extLst>
            </a:blip>
            <a:stretch>
              <a:fillRect/>
            </a:stretch>
          </a:blipFill>
        </p:spPr>
      </p:sp>
      <p:sp>
        <p:nvSpPr>
          <p:cNvPr id="71"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30">
              <a:extLst>
                <a:ext uri="{96DAC541-7B7A-43D3-8B79-37D633B846F1}">
                  <asvg:svgBlip xmlns:asvg="http://schemas.microsoft.com/office/drawing/2016/SVG/main" xmlns="" r:embed="rId18"/>
                </a:ext>
              </a:extLst>
            </a:blip>
            <a:stretch>
              <a:fillRect/>
            </a:stretch>
          </a:blipFill>
        </p:spPr>
      </p:sp>
      <p:sp>
        <p:nvSpPr>
          <p:cNvPr id="72"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73"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74"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1" action="ppaction://hlinksldjump"/>
              </a:rPr>
              <a:t>Trang</a:t>
            </a:r>
            <a:r>
              <a:rPr lang="en-US" sz="1600" dirty="0">
                <a:solidFill>
                  <a:srgbClr val="FFFFFF"/>
                </a:solidFill>
                <a:latin typeface="Faustina"/>
                <a:hlinkClick r:id="rId31" action="ppaction://hlinksldjump"/>
              </a:rPr>
              <a:t> </a:t>
            </a:r>
            <a:r>
              <a:rPr lang="en-US" sz="1600" dirty="0" err="1">
                <a:solidFill>
                  <a:srgbClr val="FFFFFF"/>
                </a:solidFill>
                <a:latin typeface="Faustina"/>
                <a:hlinkClick r:id="rId31" action="ppaction://hlinksldjump"/>
              </a:rPr>
              <a:t>chủ</a:t>
            </a:r>
            <a:endParaRPr lang="en-US" sz="1600" dirty="0">
              <a:solidFill>
                <a:srgbClr val="FFFFFF"/>
              </a:solidFill>
              <a:latin typeface="Faustina"/>
            </a:endParaRPr>
          </a:p>
        </p:txBody>
      </p:sp>
      <p:sp>
        <p:nvSpPr>
          <p:cNvPr id="75"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2" action="ppaction://hlinksldjump"/>
              </a:rPr>
              <a:t>Nhân</a:t>
            </a:r>
            <a:r>
              <a:rPr lang="en-US" sz="1600" dirty="0">
                <a:solidFill>
                  <a:srgbClr val="FFFFFF"/>
                </a:solidFill>
                <a:latin typeface="Faustina"/>
                <a:hlinkClick r:id="rId32" action="ppaction://hlinksldjump"/>
              </a:rPr>
              <a:t> </a:t>
            </a:r>
            <a:r>
              <a:rPr lang="en-US" sz="1600" dirty="0" err="1">
                <a:solidFill>
                  <a:srgbClr val="FFFFFF"/>
                </a:solidFill>
                <a:latin typeface="Faustina"/>
                <a:hlinkClick r:id="rId32" action="ppaction://hlinksldjump"/>
              </a:rPr>
              <a:t>viên</a:t>
            </a:r>
            <a:endParaRPr lang="en-US" sz="1600" dirty="0">
              <a:solidFill>
                <a:srgbClr val="FFFFFF"/>
              </a:solidFill>
              <a:latin typeface="Faustina"/>
            </a:endParaRPr>
          </a:p>
        </p:txBody>
      </p:sp>
      <p:sp>
        <p:nvSpPr>
          <p:cNvPr id="76" name="Rectangle 75"/>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3"/>
          <p:cNvSpPr/>
          <p:nvPr/>
        </p:nvSpPr>
        <p:spPr>
          <a:xfrm>
            <a:off x="-6927" y="4301883"/>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79"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3" action="ppaction://hlinksldjump"/>
              </a:rPr>
              <a:t>Dịch</a:t>
            </a:r>
            <a:r>
              <a:rPr lang="en-US" sz="1600" dirty="0">
                <a:solidFill>
                  <a:srgbClr val="FFFFFF"/>
                </a:solidFill>
                <a:latin typeface="Faustina"/>
                <a:hlinkClick r:id="rId33" action="ppaction://hlinksldjump"/>
              </a:rPr>
              <a:t> </a:t>
            </a:r>
            <a:r>
              <a:rPr lang="en-US" sz="1600" dirty="0" err="1">
                <a:solidFill>
                  <a:srgbClr val="FFFFFF"/>
                </a:solidFill>
                <a:latin typeface="Faustina"/>
                <a:hlinkClick r:id="rId33" action="ppaction://hlinksldjump"/>
              </a:rPr>
              <a:t>vụ</a:t>
            </a:r>
            <a:endParaRPr lang="en-US" sz="1600" dirty="0">
              <a:solidFill>
                <a:srgbClr val="FFFFFF"/>
              </a:solidFill>
              <a:latin typeface="Faustina"/>
            </a:endParaRPr>
          </a:p>
        </p:txBody>
      </p:sp>
      <p:sp>
        <p:nvSpPr>
          <p:cNvPr id="8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34">
              <a:extLst>
                <a:ext uri="{96DAC541-7B7A-43D3-8B79-37D633B846F1}">
                  <asvg:svgBlip xmlns:asvg="http://schemas.microsoft.com/office/drawing/2016/SVG/main" xmlns="" r:embed="rId12"/>
                </a:ext>
              </a:extLst>
            </a:blip>
            <a:stretch>
              <a:fillRect/>
            </a:stretch>
          </a:blipFill>
        </p:spPr>
      </p:sp>
      <p:sp>
        <p:nvSpPr>
          <p:cNvPr id="81"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35">
              <a:extLst>
                <a:ext uri="{96DAC541-7B7A-43D3-8B79-37D633B846F1}">
                  <asvg:svgBlip xmlns:asvg="http://schemas.microsoft.com/office/drawing/2016/SVG/main" xmlns="" r:embed="rId16"/>
                </a:ext>
              </a:extLst>
            </a:blip>
            <a:stretch>
              <a:fillRect/>
            </a:stretch>
          </a:blipFill>
        </p:spPr>
      </p:sp>
      <p:sp>
        <p:nvSpPr>
          <p:cNvPr id="82"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36">
              <a:extLst>
                <a:ext uri="{96DAC541-7B7A-43D3-8B79-37D633B846F1}">
                  <asvg:svgBlip xmlns:asvg="http://schemas.microsoft.com/office/drawing/2016/SVG/main" xmlns="" r:embed="rId20"/>
                </a:ext>
              </a:extLst>
            </a:blip>
            <a:stretch>
              <a:fillRect/>
            </a:stretch>
          </a:blipFill>
        </p:spPr>
      </p:sp>
      <p:sp>
        <p:nvSpPr>
          <p:cNvPr id="83"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37">
              <a:alphaModFix amt="74000"/>
              <a:extLst>
                <a:ext uri="{96DAC541-7B7A-43D3-8B79-37D633B846F1}">
                  <asvg:svgBlip xmlns:asvg="http://schemas.microsoft.com/office/drawing/2016/SVG/main" xmlns="" r:embed="rId22"/>
                </a:ext>
              </a:extLst>
            </a:blip>
            <a:stretch>
              <a:fillRect/>
            </a:stretch>
          </a:blipFill>
        </p:spPr>
      </p:sp>
      <p:sp>
        <p:nvSpPr>
          <p:cNvPr id="84"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8" action="ppaction://hlinksldjump"/>
              </a:rPr>
              <a:t>Đặt</a:t>
            </a:r>
            <a:r>
              <a:rPr lang="en-US" sz="1600" dirty="0">
                <a:solidFill>
                  <a:srgbClr val="FFFFFF"/>
                </a:solidFill>
                <a:latin typeface="Faustina"/>
                <a:hlinkClick r:id="rId38" action="ppaction://hlinksldjump"/>
              </a:rPr>
              <a:t> </a:t>
            </a:r>
            <a:r>
              <a:rPr lang="en-US" sz="1600" dirty="0" err="1">
                <a:solidFill>
                  <a:srgbClr val="FFFFFF"/>
                </a:solidFill>
                <a:latin typeface="Faustina"/>
                <a:hlinkClick r:id="rId38" action="ppaction://hlinksldjump"/>
              </a:rPr>
              <a:t>phòng</a:t>
            </a:r>
            <a:endParaRPr lang="en-US" sz="1600" dirty="0">
              <a:solidFill>
                <a:srgbClr val="FFFFFF"/>
              </a:solidFill>
              <a:latin typeface="Faustina"/>
            </a:endParaRPr>
          </a:p>
        </p:txBody>
      </p:sp>
      <p:sp>
        <p:nvSpPr>
          <p:cNvPr id="85"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6"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9" action="ppaction://hlinksldjump"/>
              </a:rPr>
              <a:t>Phản</a:t>
            </a:r>
            <a:r>
              <a:rPr lang="en-US" sz="1600" dirty="0" smtClean="0">
                <a:solidFill>
                  <a:srgbClr val="FFFFFF"/>
                </a:solidFill>
                <a:latin typeface="Faustina"/>
                <a:hlinkClick r:id="rId39" action="ppaction://hlinksldjump"/>
              </a:rPr>
              <a:t> </a:t>
            </a:r>
            <a:r>
              <a:rPr lang="en-US" sz="1600" dirty="0" err="1" smtClean="0">
                <a:solidFill>
                  <a:srgbClr val="FFFFFF"/>
                </a:solidFill>
                <a:latin typeface="Faustina"/>
                <a:hlinkClick r:id="rId39" action="ppaction://hlinksldjump"/>
              </a:rPr>
              <a:t>hồi</a:t>
            </a:r>
            <a:endParaRPr lang="en-US" sz="1600" dirty="0">
              <a:solidFill>
                <a:srgbClr val="FFFFFF"/>
              </a:solidFill>
              <a:latin typeface="Faustina"/>
            </a:endParaRPr>
          </a:p>
        </p:txBody>
      </p:sp>
      <p:grpSp>
        <p:nvGrpSpPr>
          <p:cNvPr id="87" name="Group 86"/>
          <p:cNvGrpSpPr/>
          <p:nvPr/>
        </p:nvGrpSpPr>
        <p:grpSpPr>
          <a:xfrm>
            <a:off x="207264" y="9221567"/>
            <a:ext cx="2167619" cy="698007"/>
            <a:chOff x="10184914" y="7375837"/>
            <a:chExt cx="2167619" cy="698007"/>
          </a:xfrm>
        </p:grpSpPr>
        <p:sp>
          <p:nvSpPr>
            <p:cNvPr id="88" name="Freeform 13">
              <a:hlinkClick r:id="rId40" action="ppaction://hlinksldjump"/>
            </p:cNvPr>
            <p:cNvSpPr/>
            <p:nvPr/>
          </p:nvSpPr>
          <p:spPr>
            <a:xfrm rot="-10800000">
              <a:off x="12068297" y="7614182"/>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41">
                <a:extLst>
                  <a:ext uri="{96DAC541-7B7A-43D3-8B79-37D633B846F1}">
                    <asvg:svgBlip xmlns:asvg="http://schemas.microsoft.com/office/drawing/2016/SVG/main" xmlns="" r:embed="rId6"/>
                  </a:ext>
                </a:extLst>
              </a:blip>
              <a:stretch>
                <a:fillRect/>
              </a:stretch>
            </a:blipFill>
          </p:spPr>
        </p:sp>
        <p:sp>
          <p:nvSpPr>
            <p:cNvPr id="89" name="TextBox 77"/>
            <p:cNvSpPr txBox="1"/>
            <p:nvPr/>
          </p:nvSpPr>
          <p:spPr>
            <a:xfrm>
              <a:off x="10925916" y="7375837"/>
              <a:ext cx="1328374" cy="326243"/>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Trứng</a:t>
              </a:r>
              <a:endParaRPr lang="en-US" dirty="0">
                <a:solidFill>
                  <a:srgbClr val="FFFFFF"/>
                </a:solidFill>
                <a:latin typeface="Faustina Bold"/>
              </a:endParaRPr>
            </a:p>
          </p:txBody>
        </p:sp>
        <p:sp>
          <p:nvSpPr>
            <p:cNvPr id="90" name="TextBox 78"/>
            <p:cNvSpPr txBox="1"/>
            <p:nvPr/>
          </p:nvSpPr>
          <p:spPr>
            <a:xfrm>
              <a:off x="10901874" y="7683677"/>
              <a:ext cx="1328374" cy="267958"/>
            </a:xfrm>
            <a:prstGeom prst="rect">
              <a:avLst/>
            </a:prstGeom>
          </p:spPr>
          <p:txBody>
            <a:bodyPr wrap="square" lIns="0" tIns="0" rIns="0" bIns="0" rtlCol="0" anchor="t">
              <a:spAutoFit/>
            </a:bodyPr>
            <a:lstStyle/>
            <a:p>
              <a:pPr>
                <a:lnSpc>
                  <a:spcPts val="2426"/>
                </a:lnSpc>
                <a:spcBef>
                  <a:spcPct val="0"/>
                </a:spcBef>
              </a:pPr>
              <a:r>
                <a:rPr lang="en-US" sz="1400" dirty="0" err="1" smtClean="0">
                  <a:solidFill>
                    <a:srgbClr val="FFFFFF"/>
                  </a:solidFill>
                  <a:latin typeface="Faustina"/>
                </a:rPr>
                <a:t>Nhân</a:t>
              </a:r>
              <a:r>
                <a:rPr lang="en-US" sz="1400" dirty="0" smtClean="0">
                  <a:solidFill>
                    <a:srgbClr val="FFFFFF"/>
                  </a:solidFill>
                  <a:latin typeface="Faustina"/>
                </a:rPr>
                <a:t> </a:t>
              </a:r>
              <a:r>
                <a:rPr lang="en-US" sz="1400" dirty="0" err="1" smtClean="0">
                  <a:solidFill>
                    <a:srgbClr val="FFFFFF"/>
                  </a:solidFill>
                  <a:latin typeface="Faustina"/>
                </a:rPr>
                <a:t>viên</a:t>
              </a:r>
              <a:endParaRPr lang="en-US" sz="1400" dirty="0">
                <a:solidFill>
                  <a:srgbClr val="FFFFFF"/>
                </a:solidFill>
                <a:latin typeface="Faustina"/>
              </a:endParaRPr>
            </a:p>
          </p:txBody>
        </p:sp>
        <p:sp>
          <p:nvSpPr>
            <p:cNvPr id="91" name="Oval 90"/>
            <p:cNvSpPr/>
            <p:nvPr/>
          </p:nvSpPr>
          <p:spPr>
            <a:xfrm>
              <a:off x="10184914" y="7450935"/>
              <a:ext cx="625775" cy="6229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288037" y="7552627"/>
              <a:ext cx="419527" cy="419527"/>
            </a:xfrm>
            <a:prstGeom prst="rect">
              <a:avLst/>
            </a:prstGeom>
          </p:spPr>
        </p:pic>
      </p:grpSp>
    </p:spTree>
    <p:extLst>
      <p:ext uri="{BB962C8B-B14F-4D97-AF65-F5344CB8AC3E}">
        <p14:creationId xmlns:p14="http://schemas.microsoft.com/office/powerpoint/2010/main" val="2847987447"/>
      </p:ext>
    </p:extLst>
  </p:cSld>
  <p:clrMapOvr>
    <a:masterClrMapping/>
  </p:clrMapOvr>
  <mc:AlternateContent xmlns:mc="http://schemas.openxmlformats.org/markup-compatibility/2006">
    <mc:Choice xmlns:p14="http://schemas.microsoft.com/office/powerpoint/2010/main" Requires="p14">
      <p:transition p14:dur="100" advTm="1684">
        <p:cut/>
      </p:transition>
    </mc:Choice>
    <mc:Fallback>
      <p:transition advTm="1684">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1"/>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60494E-6 L -2.77778E-6 0.00015 C 0.00023 0.00339 0.00093 0.00679 0.00093 0.01018 C 0.00093 0.02778 -2.77778E-6 0.04521 -2.77778E-6 0.06281 " pathEditMode="relative" rAng="0" ptsTypes="AAAA">
                                      <p:cBhvr>
                                        <p:cTn id="6" dur="2000" fill="hold"/>
                                        <p:tgtEl>
                                          <p:spTgt spid="80"/>
                                        </p:tgtEl>
                                        <p:attrNameLst>
                                          <p:attrName>ppt_x</p:attrName>
                                          <p:attrName>ppt_y</p:attrName>
                                        </p:attrNameLst>
                                      </p:cBhvr>
                                      <p:rCtr x="46" y="3133"/>
                                    </p:animMotion>
                                  </p:childTnLst>
                                </p:cTn>
                              </p:par>
                              <p:par>
                                <p:cTn id="7" presetID="0" presetClass="path" presetSubtype="0" accel="50000" decel="50000" fill="hold" nodeType="withEffect">
                                  <p:stCondLst>
                                    <p:cond delay="0"/>
                                  </p:stCondLst>
                                  <p:childTnLst>
                                    <p:animMotion origin="layout" path="M 1.85185E-6 -2.83951E-6 L 1.85185E-6 0.00016 C 0.00023 0.0034 0.00092 0.00679 0.00092 0.01019 C 0.00092 0.02778 1.85185E-6 0.04522 1.85185E-6 0.06281 " pathEditMode="relative" rAng="0" ptsTypes="AAAA">
                                      <p:cBhvr>
                                        <p:cTn id="8" dur="2000" fill="hold"/>
                                        <p:tgtEl>
                                          <p:spTgt spid="81"/>
                                        </p:tgtEl>
                                        <p:attrNameLst>
                                          <p:attrName>ppt_x</p:attrName>
                                          <p:attrName>ppt_y</p:attrName>
                                        </p:attrNameLst>
                                      </p:cBhvr>
                                      <p:rCtr x="46" y="3133"/>
                                    </p:animMotion>
                                  </p:childTnLst>
                                </p:cTn>
                              </p:par>
                              <p:par>
                                <p:cTn id="9" presetID="0" presetClass="path" presetSubtype="0" accel="50000" decel="50000" fill="hold" nodeType="withEffect">
                                  <p:stCondLst>
                                    <p:cond delay="0"/>
                                  </p:stCondLst>
                                  <p:childTnLst>
                                    <p:animMotion origin="layout" path="M -3.88889E-6 3.08642E-6 L -3.88889E-6 0.00015 C 0.00024 0.00339 0.00093 0.00679 0.00093 0.01018 C 0.00093 0.02777 -3.88889E-6 0.04521 -3.88889E-6 0.06281 " pathEditMode="relative" rAng="0" ptsTypes="AAAA">
                                      <p:cBhvr>
                                        <p:cTn id="10" dur="2000" fill="hold"/>
                                        <p:tgtEl>
                                          <p:spTgt spid="82"/>
                                        </p:tgtEl>
                                        <p:attrNameLst>
                                          <p:attrName>ppt_x</p:attrName>
                                          <p:attrName>ppt_y</p:attrName>
                                        </p:attrNameLst>
                                      </p:cBhvr>
                                      <p:rCtr x="46" y="3133"/>
                                    </p:animMotion>
                                  </p:childTnLst>
                                </p:cTn>
                              </p:par>
                              <p:par>
                                <p:cTn id="11" presetID="0" presetClass="path" presetSubtype="0" accel="50000" decel="50000" fill="hold" nodeType="withEffect">
                                  <p:stCondLst>
                                    <p:cond delay="0"/>
                                  </p:stCondLst>
                                  <p:childTnLst>
                                    <p:animMotion origin="layout" path="M 4.25926E-6 4.93827E-7 L 4.25926E-6 0.00015 C 0.00023 0.00339 0.00092 0.00679 0.00092 0.01018 C 0.00092 0.02778 4.25926E-6 0.04522 4.25926E-6 0.06281 " pathEditMode="relative" rAng="0" ptsTypes="AAAA">
                                      <p:cBhvr>
                                        <p:cTn id="12" dur="2000" fill="hold"/>
                                        <p:tgtEl>
                                          <p:spTgt spid="83"/>
                                        </p:tgtEl>
                                        <p:attrNameLst>
                                          <p:attrName>ppt_x</p:attrName>
                                          <p:attrName>ppt_y</p:attrName>
                                        </p:attrNameLst>
                                      </p:cBhvr>
                                      <p:rCtr x="46" y="3133"/>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79"/>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4"/>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3.51852E-6 4.93827E-7 L 3.51852E-6 0.00015 C 0.00023 0.00339 0.00092 0.00679 0.00092 0.01018 C 0.00092 0.02778 3.51852E-6 0.04522 3.51852E-6 0.06281 " pathEditMode="relative" rAng="0" ptsTypes="AAAA">
                                      <p:cBhvr>
                                        <p:cTn id="18" dur="2000" fill="hold"/>
                                        <p:tgtEl>
                                          <p:spTgt spid="85"/>
                                        </p:tgtEl>
                                        <p:attrNameLst>
                                          <p:attrName>ppt_x</p:attrName>
                                          <p:attrName>ppt_y</p:attrName>
                                        </p:attrNameLst>
                                      </p:cBhvr>
                                      <p:rCtr x="46" y="3133"/>
                                    </p:animMotion>
                                  </p:childTnLst>
                                </p:cTn>
                              </p:par>
                              <p:par>
                                <p:cTn id="19" presetID="0" presetClass="path" presetSubtype="0" accel="50000" decel="50000" fill="hold" grpId="0" nodeType="withEffect">
                                  <p:stCondLst>
                                    <p:cond delay="0"/>
                                  </p:stCondLst>
                                  <p:childTnLst>
                                    <p:animMotion origin="layout" path="M 3.7037E-6 -4.07407E-6 L 3.7037E-6 0.00016 C 0.00023 0.0034 0.00092 0.00679 0.00092 0.01019 C 0.00092 0.02778 3.7037E-6 0.04522 3.7037E-6 0.06281 " pathEditMode="relative" rAng="0" ptsTypes="AAAA">
                                      <p:cBhvr>
                                        <p:cTn id="20" dur="2000" fill="hold"/>
                                        <p:tgtEl>
                                          <p:spTgt spid="86"/>
                                        </p:tgtEl>
                                        <p:attrNameLst>
                                          <p:attrName>ppt_x</p:attrName>
                                          <p:attrName>ppt_y</p:attrName>
                                        </p:attrNameLst>
                                      </p:cBhvr>
                                      <p:rCtr x="46" y="3133"/>
                                    </p:animMotion>
                                  </p:childTnLst>
                                </p:cTn>
                              </p:par>
                              <p:par>
                                <p:cTn id="21" presetID="0" presetClass="path" presetSubtype="0" accel="50000" decel="50000" fill="hold" nodeType="withEffect">
                                  <p:stCondLst>
                                    <p:cond delay="0"/>
                                  </p:stCondLst>
                                  <p:childTnLst>
                                    <p:animMotion origin="layout" path="M -4.07407E-6 3.7037E-7 L -4.07407E-6 0.00015 C -0.00034 0.00401 -0.00057 0.00802 -0.00104 0.01204 C -0.00127 0.01343 -0.00185 0.01466 -0.00208 0.01605 C -0.0037 0.02685 -0.00243 0.02361 -0.00405 0.03364 C -0.00428 0.03503 -0.00486 0.03627 -0.00509 0.03765 C -0.00555 0.04028 -0.00567 0.04306 -0.00601 0.04568 C -0.00625 0.04707 -0.00682 0.0483 -0.00706 0.04969 C -0.00914 0.05941 -0.00706 0.05077 -0.00902 0.06188 C -0.00937 0.06327 -0.00983 0.06451 -0.01007 0.06589 C -0.01076 0.06944 -0.01203 0.0767 -0.01203 0.07685 C -0.01088 0.09028 -0.01192 0.08395 -0.00902 0.09552 C -0.00879 0.09676 -0.00868 0.0983 -0.0081 0.09954 C -0.0074 0.10093 -0.00659 0.10201 -0.00601 0.10355 C -0.0052 0.10617 -0.00474 0.10895 -0.00405 0.11157 L -0.00208 0.11975 C -0.00208 0.11991 -4.07407E-6 0.12778 -4.07407E-6 0.12793 L -4.07407E-6 0.13997 " pathEditMode="relative" rAng="0" ptsTypes="AAAAAAAAAAAAAAAAAA">
                                      <p:cBhvr>
                                        <p:cTn id="22" dur="2000" fill="hold"/>
                                        <p:tgtEl>
                                          <p:spTgt spid="78"/>
                                        </p:tgtEl>
                                        <p:attrNameLst>
                                          <p:attrName>ppt_x</p:attrName>
                                          <p:attrName>ppt_y</p:attrName>
                                        </p:attrNameLst>
                                      </p:cBhvr>
                                      <p:rCtr x="-602" y="6991"/>
                                    </p:animMotion>
                                  </p:childTnLst>
                                </p:cTn>
                              </p:par>
                            </p:childTnLst>
                          </p:cTn>
                        </p:par>
                      </p:childTnLst>
                    </p:cTn>
                  </p:par>
                </p:childTnLst>
              </p:cTn>
              <p:nextCondLst>
                <p:cond evt="onClick" delay="0">
                  <p:tgtEl>
                    <p:spTgt spid="71"/>
                  </p:tgtEl>
                </p:cond>
              </p:nextCondLst>
            </p:seq>
          </p:childTnLst>
        </p:cTn>
      </p:par>
    </p:tnLst>
    <p:bldLst>
      <p:bldP spid="79" grpId="0"/>
      <p:bldP spid="84" grpId="0"/>
      <p:bldP spid="85" grpId="0"/>
      <p:bldP spid="8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6" name="Freeform 27"/>
          <p:cNvSpPr/>
          <p:nvPr/>
        </p:nvSpPr>
        <p:spPr>
          <a:xfrm>
            <a:off x="2961175" y="1858337"/>
            <a:ext cx="494660" cy="329567"/>
          </a:xfrm>
          <a:custGeom>
            <a:avLst/>
            <a:gdLst/>
            <a:ahLst/>
            <a:cxnLst/>
            <a:rect l="l" t="t" r="r" b="b"/>
            <a:pathLst>
              <a:path w="659547" h="439423">
                <a:moveTo>
                  <a:pt x="0" y="0"/>
                </a:moveTo>
                <a:lnTo>
                  <a:pt x="659547" y="0"/>
                </a:lnTo>
                <a:lnTo>
                  <a:pt x="659547" y="439424"/>
                </a:lnTo>
                <a:lnTo>
                  <a:pt x="0" y="439424"/>
                </a:lnTo>
                <a:lnTo>
                  <a:pt x="0" y="0"/>
                </a:lnTo>
                <a:close/>
              </a:path>
            </a:pathLst>
          </a:custGeom>
          <a:blipFill>
            <a:blip r:embed="rId3">
              <a:extLst>
                <a:ext uri="{96DAC541-7B7A-43D3-8B79-37D633B846F1}">
                  <asvg:svgBlip xmlns:asvg="http://schemas.microsoft.com/office/drawing/2016/SVG/main" xmlns="" r:embed="rId23"/>
                </a:ext>
              </a:extLst>
            </a:blip>
            <a:stretch>
              <a:fillRect/>
            </a:stretch>
          </a:blipFill>
        </p:spPr>
      </p:sp>
      <p:grpSp>
        <p:nvGrpSpPr>
          <p:cNvPr id="46" name="Group 2"/>
          <p:cNvGrpSpPr/>
          <p:nvPr/>
        </p:nvGrpSpPr>
        <p:grpSpPr>
          <a:xfrm>
            <a:off x="0" y="0"/>
            <a:ext cx="2560906" cy="10287000"/>
            <a:chOff x="0" y="0"/>
            <a:chExt cx="1053314" cy="2709333"/>
          </a:xfrm>
        </p:grpSpPr>
        <p:sp>
          <p:nvSpPr>
            <p:cNvPr id="47" name="Freeform 3"/>
            <p:cNvSpPr/>
            <p:nvPr/>
          </p:nvSpPr>
          <p:spPr>
            <a:xfrm>
              <a:off x="0" y="0"/>
              <a:ext cx="1053314" cy="2709333"/>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48" name="TextBox 4"/>
            <p:cNvSpPr txBox="1"/>
            <p:nvPr/>
          </p:nvSpPr>
          <p:spPr>
            <a:xfrm>
              <a:off x="0" y="-47625"/>
              <a:ext cx="1053314" cy="2756958"/>
            </a:xfrm>
            <a:prstGeom prst="rect">
              <a:avLst/>
            </a:prstGeom>
          </p:spPr>
          <p:txBody>
            <a:bodyPr lIns="53552" tIns="53552" rIns="53552" bIns="53552" rtlCol="0" anchor="ctr"/>
            <a:lstStyle/>
            <a:p>
              <a:pPr algn="ctr">
                <a:lnSpc>
                  <a:spcPts val="2279"/>
                </a:lnSpc>
              </a:pPr>
              <a:endParaRPr sz="1100"/>
            </a:p>
          </p:txBody>
        </p:sp>
      </p:grpSp>
      <p:sp>
        <p:nvSpPr>
          <p:cNvPr id="58" name="TextBox 70"/>
          <p:cNvSpPr txBox="1"/>
          <p:nvPr/>
        </p:nvSpPr>
        <p:spPr>
          <a:xfrm>
            <a:off x="935687" y="4305565"/>
            <a:ext cx="1118724" cy="292452"/>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4" action="ppaction://hlinksldjump"/>
              </a:rPr>
              <a:t>Loại</a:t>
            </a:r>
            <a:r>
              <a:rPr lang="en-US" sz="1400" dirty="0" smtClean="0">
                <a:solidFill>
                  <a:schemeClr val="bg1">
                    <a:lumMod val="85000"/>
                  </a:schemeClr>
                </a:solidFill>
                <a:latin typeface="Faustina"/>
                <a:hlinkClick r:id="rId24" action="ppaction://hlinksldjump"/>
              </a:rPr>
              <a:t> </a:t>
            </a:r>
            <a:r>
              <a:rPr lang="en-US" sz="1400" dirty="0" err="1" smtClean="0">
                <a:solidFill>
                  <a:schemeClr val="bg1">
                    <a:lumMod val="85000"/>
                  </a:schemeClr>
                </a:solidFill>
                <a:latin typeface="Faustina"/>
                <a:hlinkClick r:id="rId24" action="ppaction://hlinksldjump"/>
              </a:rPr>
              <a:t>phòng</a:t>
            </a:r>
            <a:endParaRPr lang="en-US" sz="1400" dirty="0">
              <a:solidFill>
                <a:schemeClr val="bg1">
                  <a:lumMod val="85000"/>
                </a:schemeClr>
              </a:solidFill>
              <a:latin typeface="Faustina"/>
            </a:endParaRPr>
          </a:p>
        </p:txBody>
      </p:sp>
      <p:sp>
        <p:nvSpPr>
          <p:cNvPr id="59" name="TextBox 70"/>
          <p:cNvSpPr txBox="1"/>
          <p:nvPr/>
        </p:nvSpPr>
        <p:spPr>
          <a:xfrm>
            <a:off x="919683" y="4575192"/>
            <a:ext cx="1455200" cy="287195"/>
          </a:xfrm>
          <a:prstGeom prst="rect">
            <a:avLst/>
          </a:prstGeom>
        </p:spPr>
        <p:txBody>
          <a:bodyPr wrap="square" lIns="0" tIns="0" rIns="0" bIns="0" rtlCol="0" anchor="t">
            <a:spAutoFit/>
          </a:bodyPr>
          <a:lstStyle/>
          <a:p>
            <a:pPr>
              <a:lnSpc>
                <a:spcPts val="2623"/>
              </a:lnSpc>
              <a:spcBef>
                <a:spcPct val="0"/>
              </a:spcBef>
            </a:pPr>
            <a:r>
              <a:rPr lang="en-US" sz="1400" dirty="0" err="1" smtClean="0">
                <a:solidFill>
                  <a:schemeClr val="bg1">
                    <a:lumMod val="85000"/>
                  </a:schemeClr>
                </a:solidFill>
                <a:latin typeface="Faustina"/>
                <a:hlinkClick r:id="rId25" action="ppaction://hlinksldjump"/>
              </a:rPr>
              <a:t>Danh</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sách</a:t>
            </a:r>
            <a:r>
              <a:rPr lang="en-US" sz="1400" dirty="0" smtClean="0">
                <a:solidFill>
                  <a:schemeClr val="bg1">
                    <a:lumMod val="85000"/>
                  </a:schemeClr>
                </a:solidFill>
                <a:latin typeface="Faustina"/>
                <a:hlinkClick r:id="rId25" action="ppaction://hlinksldjump"/>
              </a:rPr>
              <a:t> </a:t>
            </a:r>
            <a:r>
              <a:rPr lang="en-US" sz="1400" dirty="0" err="1" smtClean="0">
                <a:solidFill>
                  <a:schemeClr val="bg1">
                    <a:lumMod val="85000"/>
                  </a:schemeClr>
                </a:solidFill>
                <a:latin typeface="Faustina"/>
                <a:hlinkClick r:id="rId25" action="ppaction://hlinksldjump"/>
              </a:rPr>
              <a:t>phòng</a:t>
            </a:r>
            <a:endParaRPr lang="en-US" sz="1400" dirty="0">
              <a:solidFill>
                <a:schemeClr val="bg1">
                  <a:lumMod val="85000"/>
                </a:schemeClr>
              </a:solidFill>
              <a:latin typeface="Faustina"/>
            </a:endParaRPr>
          </a:p>
        </p:txBody>
      </p:sp>
      <p:grpSp>
        <p:nvGrpSpPr>
          <p:cNvPr id="60" name="Group 5"/>
          <p:cNvGrpSpPr/>
          <p:nvPr/>
        </p:nvGrpSpPr>
        <p:grpSpPr>
          <a:xfrm>
            <a:off x="382780" y="1756034"/>
            <a:ext cx="563034" cy="601116"/>
            <a:chOff x="0" y="0"/>
            <a:chExt cx="1171795" cy="1171795"/>
          </a:xfrm>
        </p:grpSpPr>
        <p:grpSp>
          <p:nvGrpSpPr>
            <p:cNvPr id="61" name="Group 6"/>
            <p:cNvGrpSpPr/>
            <p:nvPr/>
          </p:nvGrpSpPr>
          <p:grpSpPr>
            <a:xfrm>
              <a:off x="0" y="0"/>
              <a:ext cx="1171795" cy="1171795"/>
              <a:chOff x="0" y="0"/>
              <a:chExt cx="812800" cy="812800"/>
            </a:xfrm>
          </p:grpSpPr>
          <p:sp>
            <p:nvSpPr>
              <p:cNvPr id="63"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38824"/>
                </a:srgbClr>
              </a:solidFill>
            </p:spPr>
          </p:sp>
          <p:sp>
            <p:nvSpPr>
              <p:cNvPr id="64" name="TextBox 8"/>
              <p:cNvSpPr txBox="1"/>
              <p:nvPr/>
            </p:nvSpPr>
            <p:spPr>
              <a:xfrm>
                <a:off x="76200" y="38100"/>
                <a:ext cx="660400" cy="698500"/>
              </a:xfrm>
              <a:prstGeom prst="rect">
                <a:avLst/>
              </a:prstGeom>
            </p:spPr>
            <p:txBody>
              <a:bodyPr lIns="38100" tIns="38100" rIns="38100" bIns="38100" rtlCol="0" anchor="ctr"/>
              <a:lstStyle/>
              <a:p>
                <a:pPr algn="ctr">
                  <a:lnSpc>
                    <a:spcPts val="1840"/>
                  </a:lnSpc>
                </a:pPr>
                <a:endParaRPr sz="1100"/>
              </a:p>
            </p:txBody>
          </p:sp>
        </p:grpSp>
        <p:sp>
          <p:nvSpPr>
            <p:cNvPr id="62" name="TextBox 9"/>
            <p:cNvSpPr txBox="1"/>
            <p:nvPr/>
          </p:nvSpPr>
          <p:spPr>
            <a:xfrm>
              <a:off x="25163" y="371243"/>
              <a:ext cx="1146632" cy="364771"/>
            </a:xfrm>
            <a:prstGeom prst="rect">
              <a:avLst/>
            </a:prstGeom>
          </p:spPr>
          <p:txBody>
            <a:bodyPr wrap="square" lIns="0" tIns="0" rIns="0" bIns="0" rtlCol="0" anchor="t">
              <a:spAutoFit/>
            </a:bodyPr>
            <a:lstStyle/>
            <a:p>
              <a:pPr algn="ctr">
                <a:lnSpc>
                  <a:spcPts val="1632"/>
                </a:lnSpc>
                <a:spcBef>
                  <a:spcPct val="0"/>
                </a:spcBef>
              </a:pPr>
              <a:r>
                <a:rPr lang="en-US" sz="1050" dirty="0">
                  <a:solidFill>
                    <a:srgbClr val="FFFFFF"/>
                  </a:solidFill>
                  <a:latin typeface="Norwester"/>
                </a:rPr>
                <a:t>LOGO</a:t>
              </a:r>
            </a:p>
          </p:txBody>
        </p:sp>
      </p:grpSp>
      <p:grpSp>
        <p:nvGrpSpPr>
          <p:cNvPr id="65" name="Group 10"/>
          <p:cNvGrpSpPr/>
          <p:nvPr/>
        </p:nvGrpSpPr>
        <p:grpSpPr>
          <a:xfrm>
            <a:off x="6037" y="8917647"/>
            <a:ext cx="2554869" cy="1488579"/>
            <a:chOff x="0" y="0"/>
            <a:chExt cx="1053314" cy="443205"/>
          </a:xfrm>
        </p:grpSpPr>
        <p:sp>
          <p:nvSpPr>
            <p:cNvPr id="66" name="Freeform 11"/>
            <p:cNvSpPr/>
            <p:nvPr/>
          </p:nvSpPr>
          <p:spPr>
            <a:xfrm>
              <a:off x="0" y="0"/>
              <a:ext cx="1053314" cy="443205"/>
            </a:xfrm>
            <a:custGeom>
              <a:avLst/>
              <a:gdLst/>
              <a:ahLst/>
              <a:cxnLst/>
              <a:rect l="l" t="t" r="r" b="b"/>
              <a:pathLst>
                <a:path w="1053314" h="443205">
                  <a:moveTo>
                    <a:pt x="0" y="0"/>
                  </a:moveTo>
                  <a:lnTo>
                    <a:pt x="1053314" y="0"/>
                  </a:lnTo>
                  <a:lnTo>
                    <a:pt x="1053314" y="443205"/>
                  </a:lnTo>
                  <a:lnTo>
                    <a:pt x="0" y="443205"/>
                  </a:lnTo>
                  <a:close/>
                </a:path>
              </a:pathLst>
            </a:custGeom>
            <a:solidFill>
              <a:srgbClr val="121212"/>
            </a:solidFill>
          </p:spPr>
        </p:sp>
        <p:sp>
          <p:nvSpPr>
            <p:cNvPr id="67" name="TextBox 12"/>
            <p:cNvSpPr txBox="1"/>
            <p:nvPr/>
          </p:nvSpPr>
          <p:spPr>
            <a:xfrm>
              <a:off x="0" y="-47625"/>
              <a:ext cx="1053314" cy="490830"/>
            </a:xfrm>
            <a:prstGeom prst="rect">
              <a:avLst/>
            </a:prstGeom>
          </p:spPr>
          <p:txBody>
            <a:bodyPr lIns="53552" tIns="53552" rIns="53552" bIns="53552" rtlCol="0" anchor="ctr"/>
            <a:lstStyle/>
            <a:p>
              <a:pPr algn="ctr">
                <a:lnSpc>
                  <a:spcPts val="2279"/>
                </a:lnSpc>
              </a:pPr>
              <a:endParaRPr sz="1100"/>
            </a:p>
          </p:txBody>
        </p:sp>
      </p:grpSp>
      <p:sp>
        <p:nvSpPr>
          <p:cNvPr id="68" name="Freeform 19"/>
          <p:cNvSpPr/>
          <p:nvPr/>
        </p:nvSpPr>
        <p:spPr>
          <a:xfrm>
            <a:off x="534350" y="3426497"/>
            <a:ext cx="206589" cy="261332"/>
          </a:xfrm>
          <a:custGeom>
            <a:avLst/>
            <a:gdLst/>
            <a:ahLst/>
            <a:cxnLst/>
            <a:rect l="l" t="t" r="r" b="b"/>
            <a:pathLst>
              <a:path w="322468" h="348443">
                <a:moveTo>
                  <a:pt x="0" y="0"/>
                </a:moveTo>
                <a:lnTo>
                  <a:pt x="322469" y="0"/>
                </a:lnTo>
                <a:lnTo>
                  <a:pt x="322469" y="348443"/>
                </a:lnTo>
                <a:lnTo>
                  <a:pt x="0" y="348443"/>
                </a:lnTo>
                <a:lnTo>
                  <a:pt x="0" y="0"/>
                </a:lnTo>
                <a:close/>
              </a:path>
            </a:pathLst>
          </a:custGeom>
          <a:blipFill>
            <a:blip r:embed="rId26">
              <a:extLst>
                <a:ext uri="{96DAC541-7B7A-43D3-8B79-37D633B846F1}">
                  <asvg:svgBlip xmlns:asvg="http://schemas.microsoft.com/office/drawing/2016/SVG/main" xmlns="" r:embed="rId8"/>
                </a:ext>
              </a:extLst>
            </a:blip>
            <a:stretch>
              <a:fillRect/>
            </a:stretch>
          </a:blipFill>
        </p:spPr>
      </p:sp>
      <p:sp>
        <p:nvSpPr>
          <p:cNvPr id="69" name="Freeform 20"/>
          <p:cNvSpPr/>
          <p:nvPr/>
        </p:nvSpPr>
        <p:spPr>
          <a:xfrm>
            <a:off x="534350" y="2839255"/>
            <a:ext cx="206996" cy="261332"/>
          </a:xfrm>
          <a:custGeom>
            <a:avLst/>
            <a:gdLst/>
            <a:ahLst/>
            <a:cxnLst/>
            <a:rect l="l" t="t" r="r" b="b"/>
            <a:pathLst>
              <a:path w="323102" h="348443">
                <a:moveTo>
                  <a:pt x="0" y="0"/>
                </a:moveTo>
                <a:lnTo>
                  <a:pt x="323102" y="0"/>
                </a:lnTo>
                <a:lnTo>
                  <a:pt x="323102" y="348443"/>
                </a:lnTo>
                <a:lnTo>
                  <a:pt x="0" y="348443"/>
                </a:lnTo>
                <a:lnTo>
                  <a:pt x="0" y="0"/>
                </a:lnTo>
                <a:close/>
              </a:path>
            </a:pathLst>
          </a:custGeom>
          <a:blipFill>
            <a:blip r:embed="rId27">
              <a:extLst>
                <a:ext uri="{96DAC541-7B7A-43D3-8B79-37D633B846F1}">
                  <asvg:svgBlip xmlns:asvg="http://schemas.microsoft.com/office/drawing/2016/SVG/main" xmlns="" r:embed="rId10"/>
                </a:ext>
              </a:extLst>
            </a:blip>
            <a:stretch>
              <a:fillRect/>
            </a:stretch>
          </a:blipFill>
        </p:spPr>
      </p:sp>
      <p:sp>
        <p:nvSpPr>
          <p:cNvPr id="70" name="Freeform 22"/>
          <p:cNvSpPr/>
          <p:nvPr/>
        </p:nvSpPr>
        <p:spPr>
          <a:xfrm>
            <a:off x="523531" y="3990730"/>
            <a:ext cx="223230" cy="261332"/>
          </a:xfrm>
          <a:custGeom>
            <a:avLst/>
            <a:gdLst/>
            <a:ahLst/>
            <a:cxnLst/>
            <a:rect l="l" t="t" r="r" b="b"/>
            <a:pathLst>
              <a:path w="348443" h="348443">
                <a:moveTo>
                  <a:pt x="0" y="0"/>
                </a:moveTo>
                <a:lnTo>
                  <a:pt x="348443" y="0"/>
                </a:lnTo>
                <a:lnTo>
                  <a:pt x="348443" y="348443"/>
                </a:lnTo>
                <a:lnTo>
                  <a:pt x="0" y="348443"/>
                </a:lnTo>
                <a:lnTo>
                  <a:pt x="0" y="0"/>
                </a:lnTo>
                <a:close/>
              </a:path>
            </a:pathLst>
          </a:custGeom>
          <a:blipFill>
            <a:blip r:embed="rId28">
              <a:extLst>
                <a:ext uri="{96DAC541-7B7A-43D3-8B79-37D633B846F1}">
                  <asvg:svgBlip xmlns:asvg="http://schemas.microsoft.com/office/drawing/2016/SVG/main" xmlns="" r:embed="rId14"/>
                </a:ext>
              </a:extLst>
            </a:blip>
            <a:stretch>
              <a:fillRect/>
            </a:stretch>
          </a:blipFill>
        </p:spPr>
      </p:sp>
      <p:sp>
        <p:nvSpPr>
          <p:cNvPr id="71" name="Freeform 24"/>
          <p:cNvSpPr/>
          <p:nvPr/>
        </p:nvSpPr>
        <p:spPr>
          <a:xfrm>
            <a:off x="1889315" y="4094027"/>
            <a:ext cx="234732" cy="146891"/>
          </a:xfrm>
          <a:custGeom>
            <a:avLst/>
            <a:gdLst/>
            <a:ahLst/>
            <a:cxnLst/>
            <a:rect l="l" t="t" r="r" b="b"/>
            <a:pathLst>
              <a:path w="366396" h="195855">
                <a:moveTo>
                  <a:pt x="0" y="0"/>
                </a:moveTo>
                <a:lnTo>
                  <a:pt x="366396" y="0"/>
                </a:lnTo>
                <a:lnTo>
                  <a:pt x="366396" y="195855"/>
                </a:lnTo>
                <a:lnTo>
                  <a:pt x="0" y="195855"/>
                </a:lnTo>
                <a:lnTo>
                  <a:pt x="0" y="0"/>
                </a:lnTo>
                <a:close/>
              </a:path>
            </a:pathLst>
          </a:custGeom>
          <a:blipFill>
            <a:blip r:embed="rId29">
              <a:extLst>
                <a:ext uri="{96DAC541-7B7A-43D3-8B79-37D633B846F1}">
                  <asvg:svgBlip xmlns:asvg="http://schemas.microsoft.com/office/drawing/2016/SVG/main" xmlns="" r:embed="rId18"/>
                </a:ext>
              </a:extLst>
            </a:blip>
            <a:stretch>
              <a:fillRect/>
            </a:stretch>
          </a:blipFill>
        </p:spPr>
      </p:sp>
      <p:sp>
        <p:nvSpPr>
          <p:cNvPr id="72" name="TextBox 69"/>
          <p:cNvSpPr txBox="1"/>
          <p:nvPr/>
        </p:nvSpPr>
        <p:spPr>
          <a:xfrm>
            <a:off x="1075233" y="1980854"/>
            <a:ext cx="1179871" cy="230832"/>
          </a:xfrm>
          <a:prstGeom prst="rect">
            <a:avLst/>
          </a:prstGeom>
        </p:spPr>
        <p:txBody>
          <a:bodyPr wrap="square" lIns="0" tIns="0" rIns="0" bIns="0" rtlCol="0" anchor="t">
            <a:spAutoFit/>
          </a:bodyPr>
          <a:lstStyle/>
          <a:p>
            <a:pPr algn="ctr">
              <a:lnSpc>
                <a:spcPts val="1840"/>
              </a:lnSpc>
              <a:spcBef>
                <a:spcPct val="0"/>
              </a:spcBef>
            </a:pPr>
            <a:r>
              <a:rPr lang="en-US" sz="1100" dirty="0" smtClean="0">
                <a:solidFill>
                  <a:srgbClr val="FFFFFF"/>
                </a:solidFill>
                <a:latin typeface="Francois One"/>
              </a:rPr>
              <a:t>AVIP HOTEL LUXURY</a:t>
            </a:r>
            <a:endParaRPr lang="en-US" sz="1100" dirty="0">
              <a:solidFill>
                <a:srgbClr val="FFFFFF"/>
              </a:solidFill>
              <a:latin typeface="Francois One"/>
            </a:endParaRPr>
          </a:p>
        </p:txBody>
      </p:sp>
      <p:sp>
        <p:nvSpPr>
          <p:cNvPr id="73" name="TextBox 70"/>
          <p:cNvSpPr txBox="1"/>
          <p:nvPr/>
        </p:nvSpPr>
        <p:spPr>
          <a:xfrm>
            <a:off x="930591" y="3962155"/>
            <a:ext cx="1118724" cy="333425"/>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Phòng</a:t>
            </a:r>
            <a:endParaRPr lang="en-US" sz="1600" dirty="0">
              <a:solidFill>
                <a:srgbClr val="FFFFFF"/>
              </a:solidFill>
              <a:latin typeface="Faustina"/>
            </a:endParaRPr>
          </a:p>
        </p:txBody>
      </p:sp>
      <p:sp>
        <p:nvSpPr>
          <p:cNvPr id="74" name="TextBox 71"/>
          <p:cNvSpPr txBox="1"/>
          <p:nvPr/>
        </p:nvSpPr>
        <p:spPr>
          <a:xfrm>
            <a:off x="920158" y="2761539"/>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0" action="ppaction://hlinksldjump"/>
              </a:rPr>
              <a:t>Trang</a:t>
            </a:r>
            <a:r>
              <a:rPr lang="en-US" sz="1600" dirty="0">
                <a:solidFill>
                  <a:srgbClr val="FFFFFF"/>
                </a:solidFill>
                <a:latin typeface="Faustina"/>
                <a:hlinkClick r:id="rId30" action="ppaction://hlinksldjump"/>
              </a:rPr>
              <a:t> </a:t>
            </a:r>
            <a:r>
              <a:rPr lang="en-US" sz="1600" dirty="0" err="1">
                <a:solidFill>
                  <a:srgbClr val="FFFFFF"/>
                </a:solidFill>
                <a:latin typeface="Faustina"/>
                <a:hlinkClick r:id="rId30" action="ppaction://hlinksldjump"/>
              </a:rPr>
              <a:t>chủ</a:t>
            </a:r>
            <a:endParaRPr lang="en-US" sz="1600" dirty="0">
              <a:solidFill>
                <a:srgbClr val="FFFFFF"/>
              </a:solidFill>
              <a:latin typeface="Faustina"/>
            </a:endParaRPr>
          </a:p>
        </p:txBody>
      </p:sp>
      <p:sp>
        <p:nvSpPr>
          <p:cNvPr id="75" name="TextBox 74"/>
          <p:cNvSpPr txBox="1"/>
          <p:nvPr/>
        </p:nvSpPr>
        <p:spPr>
          <a:xfrm>
            <a:off x="919683" y="3383283"/>
            <a:ext cx="1318869"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1" action="ppaction://hlinksldjump"/>
              </a:rPr>
              <a:t>Nhân</a:t>
            </a:r>
            <a:r>
              <a:rPr lang="en-US" sz="1600" dirty="0">
                <a:solidFill>
                  <a:srgbClr val="FFFFFF"/>
                </a:solidFill>
                <a:latin typeface="Faustina"/>
                <a:hlinkClick r:id="rId31" action="ppaction://hlinksldjump"/>
              </a:rPr>
              <a:t> </a:t>
            </a:r>
            <a:r>
              <a:rPr lang="en-US" sz="1600" dirty="0" err="1">
                <a:solidFill>
                  <a:srgbClr val="FFFFFF"/>
                </a:solidFill>
                <a:latin typeface="Faustina"/>
                <a:hlinkClick r:id="rId31" action="ppaction://hlinksldjump"/>
              </a:rPr>
              <a:t>viên</a:t>
            </a:r>
            <a:endParaRPr lang="en-US" sz="1600" dirty="0">
              <a:solidFill>
                <a:srgbClr val="FFFFFF"/>
              </a:solidFill>
              <a:latin typeface="Faustina"/>
            </a:endParaRPr>
          </a:p>
        </p:txBody>
      </p:sp>
      <p:sp>
        <p:nvSpPr>
          <p:cNvPr id="76" name="Rectangle 75"/>
          <p:cNvSpPr/>
          <p:nvPr/>
        </p:nvSpPr>
        <p:spPr>
          <a:xfrm>
            <a:off x="193218" y="3848100"/>
            <a:ext cx="216761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82780" y="3848100"/>
            <a:ext cx="187232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3"/>
          <p:cNvSpPr/>
          <p:nvPr/>
        </p:nvSpPr>
        <p:spPr>
          <a:xfrm>
            <a:off x="-6927" y="4301883"/>
            <a:ext cx="2560906" cy="3063981"/>
          </a:xfrm>
          <a:custGeom>
            <a:avLst/>
            <a:gdLst/>
            <a:ahLst/>
            <a:cxnLst/>
            <a:rect l="l" t="t" r="r" b="b"/>
            <a:pathLst>
              <a:path w="1053314" h="2709333">
                <a:moveTo>
                  <a:pt x="0" y="0"/>
                </a:moveTo>
                <a:lnTo>
                  <a:pt x="1053314" y="0"/>
                </a:lnTo>
                <a:lnTo>
                  <a:pt x="1053314" y="2709333"/>
                </a:lnTo>
                <a:lnTo>
                  <a:pt x="0" y="2709333"/>
                </a:lnTo>
                <a:close/>
              </a:path>
            </a:pathLst>
          </a:custGeom>
          <a:solidFill>
            <a:srgbClr val="272727"/>
          </a:solidFill>
        </p:spPr>
      </p:sp>
      <p:sp>
        <p:nvSpPr>
          <p:cNvPr id="79" name="TextBox 72"/>
          <p:cNvSpPr txBox="1"/>
          <p:nvPr/>
        </p:nvSpPr>
        <p:spPr>
          <a:xfrm>
            <a:off x="930902" y="4568946"/>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2" action="ppaction://hlinksldjump"/>
              </a:rPr>
              <a:t>Dịch</a:t>
            </a:r>
            <a:r>
              <a:rPr lang="en-US" sz="1600" dirty="0">
                <a:solidFill>
                  <a:srgbClr val="FFFFFF"/>
                </a:solidFill>
                <a:latin typeface="Faustina"/>
                <a:hlinkClick r:id="rId32" action="ppaction://hlinksldjump"/>
              </a:rPr>
              <a:t> </a:t>
            </a:r>
            <a:r>
              <a:rPr lang="en-US" sz="1600" dirty="0" err="1">
                <a:solidFill>
                  <a:srgbClr val="FFFFFF"/>
                </a:solidFill>
                <a:latin typeface="Faustina"/>
                <a:hlinkClick r:id="rId32" action="ppaction://hlinksldjump"/>
              </a:rPr>
              <a:t>vụ</a:t>
            </a:r>
            <a:endParaRPr lang="en-US" sz="1600" dirty="0">
              <a:solidFill>
                <a:srgbClr val="FFFFFF"/>
              </a:solidFill>
              <a:latin typeface="Faustina"/>
            </a:endParaRPr>
          </a:p>
        </p:txBody>
      </p:sp>
      <p:sp>
        <p:nvSpPr>
          <p:cNvPr id="80" name="Freeform 21"/>
          <p:cNvSpPr/>
          <p:nvPr/>
        </p:nvSpPr>
        <p:spPr>
          <a:xfrm>
            <a:off x="568007" y="5777175"/>
            <a:ext cx="226944" cy="261332"/>
          </a:xfrm>
          <a:custGeom>
            <a:avLst/>
            <a:gdLst/>
            <a:ahLst/>
            <a:cxnLst/>
            <a:rect l="l" t="t" r="r" b="b"/>
            <a:pathLst>
              <a:path w="354240" h="348443">
                <a:moveTo>
                  <a:pt x="0" y="0"/>
                </a:moveTo>
                <a:lnTo>
                  <a:pt x="354240" y="0"/>
                </a:lnTo>
                <a:lnTo>
                  <a:pt x="354240" y="348443"/>
                </a:lnTo>
                <a:lnTo>
                  <a:pt x="0" y="348443"/>
                </a:lnTo>
                <a:lnTo>
                  <a:pt x="0" y="0"/>
                </a:lnTo>
                <a:close/>
              </a:path>
            </a:pathLst>
          </a:custGeom>
          <a:blipFill>
            <a:blip r:embed="rId33">
              <a:extLst>
                <a:ext uri="{96DAC541-7B7A-43D3-8B79-37D633B846F1}">
                  <asvg:svgBlip xmlns:asvg="http://schemas.microsoft.com/office/drawing/2016/SVG/main" xmlns="" r:embed="rId12"/>
                </a:ext>
              </a:extLst>
            </a:blip>
            <a:stretch>
              <a:fillRect/>
            </a:stretch>
          </a:blipFill>
        </p:spPr>
      </p:sp>
      <p:sp>
        <p:nvSpPr>
          <p:cNvPr id="81" name="Freeform 23"/>
          <p:cNvSpPr/>
          <p:nvPr/>
        </p:nvSpPr>
        <p:spPr>
          <a:xfrm>
            <a:off x="547504" y="4543158"/>
            <a:ext cx="226944" cy="300667"/>
          </a:xfrm>
          <a:custGeom>
            <a:avLst/>
            <a:gdLst/>
            <a:ahLst/>
            <a:cxnLst/>
            <a:rect l="l" t="t" r="r" b="b"/>
            <a:pathLst>
              <a:path w="354240" h="400889">
                <a:moveTo>
                  <a:pt x="0" y="0"/>
                </a:moveTo>
                <a:lnTo>
                  <a:pt x="354240" y="0"/>
                </a:lnTo>
                <a:lnTo>
                  <a:pt x="354240" y="400888"/>
                </a:lnTo>
                <a:lnTo>
                  <a:pt x="0" y="400888"/>
                </a:lnTo>
                <a:lnTo>
                  <a:pt x="0" y="0"/>
                </a:lnTo>
                <a:close/>
              </a:path>
            </a:pathLst>
          </a:custGeom>
          <a:blipFill>
            <a:blip r:embed="rId34">
              <a:extLst>
                <a:ext uri="{96DAC541-7B7A-43D3-8B79-37D633B846F1}">
                  <asvg:svgBlip xmlns:asvg="http://schemas.microsoft.com/office/drawing/2016/SVG/main" xmlns="" r:embed="rId16"/>
                </a:ext>
              </a:extLst>
            </a:blip>
            <a:stretch>
              <a:fillRect/>
            </a:stretch>
          </a:blipFill>
        </p:spPr>
      </p:sp>
      <p:sp>
        <p:nvSpPr>
          <p:cNvPr id="82" name="Freeform 25"/>
          <p:cNvSpPr/>
          <p:nvPr/>
        </p:nvSpPr>
        <p:spPr>
          <a:xfrm>
            <a:off x="534350" y="5177152"/>
            <a:ext cx="255695" cy="298793"/>
          </a:xfrm>
          <a:custGeom>
            <a:avLst/>
            <a:gdLst/>
            <a:ahLst/>
            <a:cxnLst/>
            <a:rect l="l" t="t" r="r" b="b"/>
            <a:pathLst>
              <a:path w="399117" h="398391">
                <a:moveTo>
                  <a:pt x="0" y="0"/>
                </a:moveTo>
                <a:lnTo>
                  <a:pt x="399117" y="0"/>
                </a:lnTo>
                <a:lnTo>
                  <a:pt x="399117" y="398391"/>
                </a:lnTo>
                <a:lnTo>
                  <a:pt x="0" y="398391"/>
                </a:lnTo>
                <a:lnTo>
                  <a:pt x="0" y="0"/>
                </a:lnTo>
                <a:close/>
              </a:path>
            </a:pathLst>
          </a:custGeom>
          <a:blipFill>
            <a:blip r:embed="rId35">
              <a:extLst>
                <a:ext uri="{96DAC541-7B7A-43D3-8B79-37D633B846F1}">
                  <asvg:svgBlip xmlns:asvg="http://schemas.microsoft.com/office/drawing/2016/SVG/main" xmlns="" r:embed="rId20"/>
                </a:ext>
              </a:extLst>
            </a:blip>
            <a:stretch>
              <a:fillRect/>
            </a:stretch>
          </a:blipFill>
        </p:spPr>
      </p:sp>
      <p:sp>
        <p:nvSpPr>
          <p:cNvPr id="83" name="Freeform 26"/>
          <p:cNvSpPr/>
          <p:nvPr/>
        </p:nvSpPr>
        <p:spPr>
          <a:xfrm>
            <a:off x="547504" y="6372303"/>
            <a:ext cx="280519" cy="328399"/>
          </a:xfrm>
          <a:custGeom>
            <a:avLst/>
            <a:gdLst/>
            <a:ahLst/>
            <a:cxnLst/>
            <a:rect l="l" t="t" r="r" b="b"/>
            <a:pathLst>
              <a:path w="437865" h="437865">
                <a:moveTo>
                  <a:pt x="0" y="0"/>
                </a:moveTo>
                <a:lnTo>
                  <a:pt x="437865" y="0"/>
                </a:lnTo>
                <a:lnTo>
                  <a:pt x="437865" y="437865"/>
                </a:lnTo>
                <a:lnTo>
                  <a:pt x="0" y="437865"/>
                </a:lnTo>
                <a:lnTo>
                  <a:pt x="0" y="0"/>
                </a:lnTo>
                <a:close/>
              </a:path>
            </a:pathLst>
          </a:custGeom>
          <a:blipFill>
            <a:blip r:embed="rId36">
              <a:alphaModFix amt="74000"/>
              <a:extLst>
                <a:ext uri="{96DAC541-7B7A-43D3-8B79-37D633B846F1}">
                  <asvg:svgBlip xmlns:asvg="http://schemas.microsoft.com/office/drawing/2016/SVG/main" xmlns="" r:embed="rId22"/>
                </a:ext>
              </a:extLst>
            </a:blip>
            <a:stretch>
              <a:fillRect/>
            </a:stretch>
          </a:blipFill>
        </p:spPr>
      </p:sp>
      <p:sp>
        <p:nvSpPr>
          <p:cNvPr id="84" name="TextBox 73"/>
          <p:cNvSpPr txBox="1"/>
          <p:nvPr/>
        </p:nvSpPr>
        <p:spPr>
          <a:xfrm>
            <a:off x="919684" y="5164455"/>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hlinkClick r:id="rId37" action="ppaction://hlinksldjump"/>
              </a:rPr>
              <a:t>Đặt</a:t>
            </a:r>
            <a:r>
              <a:rPr lang="en-US" sz="1600" dirty="0">
                <a:solidFill>
                  <a:srgbClr val="FFFFFF"/>
                </a:solidFill>
                <a:latin typeface="Faustina"/>
                <a:hlinkClick r:id="rId37" action="ppaction://hlinksldjump"/>
              </a:rPr>
              <a:t> </a:t>
            </a:r>
            <a:r>
              <a:rPr lang="en-US" sz="1600" dirty="0" err="1">
                <a:solidFill>
                  <a:srgbClr val="FFFFFF"/>
                </a:solidFill>
                <a:latin typeface="Faustina"/>
                <a:hlinkClick r:id="rId37" action="ppaction://hlinksldjump"/>
              </a:rPr>
              <a:t>phòng</a:t>
            </a:r>
            <a:endParaRPr lang="en-US" sz="1600" dirty="0">
              <a:solidFill>
                <a:srgbClr val="FFFFFF"/>
              </a:solidFill>
              <a:latin typeface="Faustina"/>
            </a:endParaRPr>
          </a:p>
        </p:txBody>
      </p:sp>
      <p:sp>
        <p:nvSpPr>
          <p:cNvPr id="85" name="TextBox 76"/>
          <p:cNvSpPr txBox="1"/>
          <p:nvPr/>
        </p:nvSpPr>
        <p:spPr>
          <a:xfrm>
            <a:off x="930902" y="6389211"/>
            <a:ext cx="1146366" cy="292452"/>
          </a:xfrm>
          <a:prstGeom prst="rect">
            <a:avLst/>
          </a:prstGeom>
        </p:spPr>
        <p:txBody>
          <a:bodyPr wrap="square" lIns="0" tIns="0" rIns="0" bIns="0" rtlCol="0" anchor="t">
            <a:spAutoFit/>
          </a:bodyPr>
          <a:lstStyle/>
          <a:p>
            <a:pPr>
              <a:lnSpc>
                <a:spcPts val="2623"/>
              </a:lnSpc>
              <a:spcBef>
                <a:spcPct val="0"/>
              </a:spcBef>
            </a:pPr>
            <a:r>
              <a:rPr lang="en-US" sz="1600" dirty="0" err="1">
                <a:solidFill>
                  <a:srgbClr val="FFFFFF"/>
                </a:solidFill>
                <a:latin typeface="Faustina"/>
              </a:rPr>
              <a:t>Cài</a:t>
            </a:r>
            <a:r>
              <a:rPr lang="en-US" sz="1600" dirty="0">
                <a:solidFill>
                  <a:srgbClr val="FFFFFF"/>
                </a:solidFill>
                <a:latin typeface="Faustina"/>
              </a:rPr>
              <a:t> </a:t>
            </a:r>
            <a:r>
              <a:rPr lang="en-US" sz="1600" dirty="0" err="1">
                <a:solidFill>
                  <a:srgbClr val="FFFFFF"/>
                </a:solidFill>
                <a:latin typeface="Faustina"/>
              </a:rPr>
              <a:t>đặt</a:t>
            </a:r>
            <a:endParaRPr lang="en-US" sz="1600" dirty="0">
              <a:solidFill>
                <a:srgbClr val="FFFFFF"/>
              </a:solidFill>
              <a:latin typeface="Faustina"/>
            </a:endParaRPr>
          </a:p>
        </p:txBody>
      </p:sp>
      <p:sp>
        <p:nvSpPr>
          <p:cNvPr id="86" name="TextBox 76"/>
          <p:cNvSpPr txBox="1"/>
          <p:nvPr/>
        </p:nvSpPr>
        <p:spPr>
          <a:xfrm>
            <a:off x="919683" y="5759964"/>
            <a:ext cx="1146366" cy="292452"/>
          </a:xfrm>
          <a:prstGeom prst="rect">
            <a:avLst/>
          </a:prstGeom>
        </p:spPr>
        <p:txBody>
          <a:bodyPr wrap="square" lIns="0" tIns="0" rIns="0" bIns="0" rtlCol="0" anchor="t">
            <a:spAutoFit/>
          </a:bodyPr>
          <a:lstStyle/>
          <a:p>
            <a:pPr>
              <a:lnSpc>
                <a:spcPts val="2623"/>
              </a:lnSpc>
              <a:spcBef>
                <a:spcPct val="0"/>
              </a:spcBef>
            </a:pPr>
            <a:r>
              <a:rPr lang="en-US" sz="1600" dirty="0" err="1" smtClean="0">
                <a:solidFill>
                  <a:srgbClr val="FFFFFF"/>
                </a:solidFill>
                <a:latin typeface="Faustina"/>
                <a:hlinkClick r:id="rId38" action="ppaction://hlinksldjump"/>
              </a:rPr>
              <a:t>Phản</a:t>
            </a:r>
            <a:r>
              <a:rPr lang="en-US" sz="1600" dirty="0" smtClean="0">
                <a:solidFill>
                  <a:srgbClr val="FFFFFF"/>
                </a:solidFill>
                <a:latin typeface="Faustina"/>
                <a:hlinkClick r:id="rId38" action="ppaction://hlinksldjump"/>
              </a:rPr>
              <a:t> </a:t>
            </a:r>
            <a:r>
              <a:rPr lang="en-US" sz="1600" dirty="0" err="1" smtClean="0">
                <a:solidFill>
                  <a:srgbClr val="FFFFFF"/>
                </a:solidFill>
                <a:latin typeface="Faustina"/>
                <a:hlinkClick r:id="rId38" action="ppaction://hlinksldjump"/>
              </a:rPr>
              <a:t>hồi</a:t>
            </a:r>
            <a:endParaRPr lang="en-US" sz="1600" dirty="0">
              <a:solidFill>
                <a:srgbClr val="FFFFFF"/>
              </a:solidFill>
              <a:latin typeface="Faustina"/>
            </a:endParaRPr>
          </a:p>
        </p:txBody>
      </p:sp>
      <p:grpSp>
        <p:nvGrpSpPr>
          <p:cNvPr id="87" name="Group 86"/>
          <p:cNvGrpSpPr/>
          <p:nvPr/>
        </p:nvGrpSpPr>
        <p:grpSpPr>
          <a:xfrm>
            <a:off x="207264" y="9221567"/>
            <a:ext cx="2167619" cy="698007"/>
            <a:chOff x="10184914" y="7375837"/>
            <a:chExt cx="2167619" cy="698007"/>
          </a:xfrm>
        </p:grpSpPr>
        <p:sp>
          <p:nvSpPr>
            <p:cNvPr id="88" name="Freeform 13">
              <a:hlinkClick r:id="rId39" action="ppaction://hlinksldjump"/>
            </p:cNvPr>
            <p:cNvSpPr/>
            <p:nvPr/>
          </p:nvSpPr>
          <p:spPr>
            <a:xfrm rot="-10800000">
              <a:off x="12068297" y="7614182"/>
              <a:ext cx="284236" cy="286786"/>
            </a:xfrm>
            <a:custGeom>
              <a:avLst/>
              <a:gdLst/>
              <a:ahLst/>
              <a:cxnLst/>
              <a:rect l="l" t="t" r="r" b="b"/>
              <a:pathLst>
                <a:path w="418757" h="347045">
                  <a:moveTo>
                    <a:pt x="0" y="0"/>
                  </a:moveTo>
                  <a:lnTo>
                    <a:pt x="418758" y="0"/>
                  </a:lnTo>
                  <a:lnTo>
                    <a:pt x="418758" y="347045"/>
                  </a:lnTo>
                  <a:lnTo>
                    <a:pt x="0" y="347045"/>
                  </a:lnTo>
                  <a:lnTo>
                    <a:pt x="0" y="0"/>
                  </a:lnTo>
                  <a:close/>
                </a:path>
              </a:pathLst>
            </a:custGeom>
            <a:blipFill>
              <a:blip r:embed="rId40">
                <a:extLst>
                  <a:ext uri="{96DAC541-7B7A-43D3-8B79-37D633B846F1}">
                    <asvg:svgBlip xmlns:asvg="http://schemas.microsoft.com/office/drawing/2016/SVG/main" xmlns="" r:embed="rId6"/>
                  </a:ext>
                </a:extLst>
              </a:blip>
              <a:stretch>
                <a:fillRect/>
              </a:stretch>
            </a:blipFill>
          </p:spPr>
        </p:sp>
        <p:sp>
          <p:nvSpPr>
            <p:cNvPr id="89" name="TextBox 77"/>
            <p:cNvSpPr txBox="1"/>
            <p:nvPr/>
          </p:nvSpPr>
          <p:spPr>
            <a:xfrm>
              <a:off x="10925916" y="7375837"/>
              <a:ext cx="1328374" cy="326243"/>
            </a:xfrm>
            <a:prstGeom prst="rect">
              <a:avLst/>
            </a:prstGeom>
          </p:spPr>
          <p:txBody>
            <a:bodyPr wrap="square" lIns="0" tIns="0" rIns="0" bIns="0" rtlCol="0" anchor="t">
              <a:spAutoFit/>
            </a:bodyPr>
            <a:lstStyle/>
            <a:p>
              <a:pPr>
                <a:lnSpc>
                  <a:spcPts val="2869"/>
                </a:lnSpc>
                <a:spcBef>
                  <a:spcPct val="0"/>
                </a:spcBef>
              </a:pPr>
              <a:r>
                <a:rPr lang="en-US" dirty="0" err="1" smtClean="0">
                  <a:solidFill>
                    <a:srgbClr val="FFFFFF"/>
                  </a:solidFill>
                  <a:latin typeface="Faustina Bold"/>
                </a:rPr>
                <a:t>Trứng</a:t>
              </a:r>
              <a:endParaRPr lang="en-US" dirty="0">
                <a:solidFill>
                  <a:srgbClr val="FFFFFF"/>
                </a:solidFill>
                <a:latin typeface="Faustina Bold"/>
              </a:endParaRPr>
            </a:p>
          </p:txBody>
        </p:sp>
        <p:sp>
          <p:nvSpPr>
            <p:cNvPr id="90" name="TextBox 78"/>
            <p:cNvSpPr txBox="1"/>
            <p:nvPr/>
          </p:nvSpPr>
          <p:spPr>
            <a:xfrm>
              <a:off x="10901874" y="7683677"/>
              <a:ext cx="1328374" cy="267958"/>
            </a:xfrm>
            <a:prstGeom prst="rect">
              <a:avLst/>
            </a:prstGeom>
          </p:spPr>
          <p:txBody>
            <a:bodyPr wrap="square" lIns="0" tIns="0" rIns="0" bIns="0" rtlCol="0" anchor="t">
              <a:spAutoFit/>
            </a:bodyPr>
            <a:lstStyle/>
            <a:p>
              <a:pPr>
                <a:lnSpc>
                  <a:spcPts val="2426"/>
                </a:lnSpc>
                <a:spcBef>
                  <a:spcPct val="0"/>
                </a:spcBef>
              </a:pPr>
              <a:r>
                <a:rPr lang="en-US" sz="1400" dirty="0" err="1" smtClean="0">
                  <a:solidFill>
                    <a:srgbClr val="FFFFFF"/>
                  </a:solidFill>
                  <a:latin typeface="Faustina"/>
                </a:rPr>
                <a:t>Nhân</a:t>
              </a:r>
              <a:r>
                <a:rPr lang="en-US" sz="1400" dirty="0" smtClean="0">
                  <a:solidFill>
                    <a:srgbClr val="FFFFFF"/>
                  </a:solidFill>
                  <a:latin typeface="Faustina"/>
                </a:rPr>
                <a:t> </a:t>
              </a:r>
              <a:r>
                <a:rPr lang="en-US" sz="1400" dirty="0" err="1" smtClean="0">
                  <a:solidFill>
                    <a:srgbClr val="FFFFFF"/>
                  </a:solidFill>
                  <a:latin typeface="Faustina"/>
                </a:rPr>
                <a:t>viên</a:t>
              </a:r>
              <a:endParaRPr lang="en-US" sz="1400" dirty="0">
                <a:solidFill>
                  <a:srgbClr val="FFFFFF"/>
                </a:solidFill>
                <a:latin typeface="Faustina"/>
              </a:endParaRPr>
            </a:p>
          </p:txBody>
        </p:sp>
        <p:sp>
          <p:nvSpPr>
            <p:cNvPr id="91" name="Oval 90"/>
            <p:cNvSpPr/>
            <p:nvPr/>
          </p:nvSpPr>
          <p:spPr>
            <a:xfrm>
              <a:off x="10184914" y="7450935"/>
              <a:ext cx="625775" cy="6229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288037" y="7552627"/>
              <a:ext cx="419527" cy="419527"/>
            </a:xfrm>
            <a:prstGeom prst="rect">
              <a:avLst/>
            </a:prstGeom>
          </p:spPr>
        </p:pic>
      </p:grpSp>
      <p:sp>
        <p:nvSpPr>
          <p:cNvPr id="50" name="TextBox 79"/>
          <p:cNvSpPr txBox="1"/>
          <p:nvPr/>
        </p:nvSpPr>
        <p:spPr>
          <a:xfrm>
            <a:off x="6705600" y="4843825"/>
            <a:ext cx="4029886" cy="872034"/>
          </a:xfrm>
          <a:prstGeom prst="rect">
            <a:avLst/>
          </a:prstGeom>
        </p:spPr>
        <p:txBody>
          <a:bodyPr wrap="square" lIns="0" tIns="0" rIns="0" bIns="0" rtlCol="0" anchor="t">
            <a:spAutoFit/>
          </a:bodyPr>
          <a:lstStyle/>
          <a:p>
            <a:pPr algn="ctr">
              <a:lnSpc>
                <a:spcPts val="3361"/>
              </a:lnSpc>
              <a:spcBef>
                <a:spcPct val="0"/>
              </a:spcBef>
            </a:pPr>
            <a:r>
              <a:rPr lang="en-US" sz="6000" dirty="0" err="1" smtClean="0">
                <a:solidFill>
                  <a:srgbClr val="272727"/>
                </a:solidFill>
                <a:latin typeface="Faustina Bold"/>
              </a:rPr>
              <a:t>Lỗi</a:t>
            </a:r>
            <a:r>
              <a:rPr lang="en-US" sz="6000" dirty="0" smtClean="0">
                <a:solidFill>
                  <a:srgbClr val="272727"/>
                </a:solidFill>
                <a:latin typeface="Faustina Bold"/>
              </a:rPr>
              <a:t>!</a:t>
            </a:r>
          </a:p>
          <a:p>
            <a:pPr algn="ctr">
              <a:lnSpc>
                <a:spcPts val="3361"/>
              </a:lnSpc>
              <a:spcBef>
                <a:spcPct val="0"/>
              </a:spcBef>
            </a:pPr>
            <a:r>
              <a:rPr lang="en-US" sz="2400" dirty="0" err="1" smtClean="0">
                <a:solidFill>
                  <a:srgbClr val="272727"/>
                </a:solidFill>
                <a:latin typeface="Faustina" panose="020B0604020202020204" charset="0"/>
              </a:rPr>
              <a:t>Bạn</a:t>
            </a:r>
            <a:r>
              <a:rPr lang="en-US" sz="2400" dirty="0" smtClean="0">
                <a:solidFill>
                  <a:srgbClr val="272727"/>
                </a:solidFill>
                <a:latin typeface="Faustina" panose="020B0604020202020204" charset="0"/>
              </a:rPr>
              <a:t> </a:t>
            </a:r>
            <a:r>
              <a:rPr lang="en-US" sz="2400" dirty="0" err="1" smtClean="0">
                <a:solidFill>
                  <a:srgbClr val="272727"/>
                </a:solidFill>
                <a:latin typeface="Faustina" panose="020B0604020202020204" charset="0"/>
              </a:rPr>
              <a:t>không</a:t>
            </a:r>
            <a:r>
              <a:rPr lang="en-US" sz="2400" dirty="0" smtClean="0">
                <a:solidFill>
                  <a:srgbClr val="272727"/>
                </a:solidFill>
                <a:latin typeface="Faustina" panose="020B0604020202020204" charset="0"/>
              </a:rPr>
              <a:t> </a:t>
            </a:r>
            <a:r>
              <a:rPr lang="en-US" sz="2400" dirty="0" err="1" smtClean="0">
                <a:solidFill>
                  <a:srgbClr val="272727"/>
                </a:solidFill>
                <a:latin typeface="Faustina" panose="020B0604020202020204" charset="0"/>
              </a:rPr>
              <a:t>có</a:t>
            </a:r>
            <a:r>
              <a:rPr lang="en-US" sz="2400" dirty="0" smtClean="0">
                <a:solidFill>
                  <a:srgbClr val="272727"/>
                </a:solidFill>
                <a:latin typeface="Faustina" panose="020B0604020202020204" charset="0"/>
              </a:rPr>
              <a:t> </a:t>
            </a:r>
            <a:r>
              <a:rPr lang="en-US" sz="2400" dirty="0" err="1" smtClean="0">
                <a:solidFill>
                  <a:srgbClr val="272727"/>
                </a:solidFill>
                <a:latin typeface="Faustina" panose="020B0604020202020204" charset="0"/>
              </a:rPr>
              <a:t>quyền</a:t>
            </a:r>
            <a:r>
              <a:rPr lang="en-US" sz="2400" dirty="0" smtClean="0">
                <a:solidFill>
                  <a:srgbClr val="272727"/>
                </a:solidFill>
                <a:latin typeface="Faustina" panose="020B0604020202020204" charset="0"/>
              </a:rPr>
              <a:t> </a:t>
            </a:r>
            <a:r>
              <a:rPr lang="en-US" sz="2400" dirty="0" err="1" smtClean="0">
                <a:solidFill>
                  <a:srgbClr val="272727"/>
                </a:solidFill>
                <a:latin typeface="Faustina" panose="020B0604020202020204" charset="0"/>
              </a:rPr>
              <a:t>truy</a:t>
            </a:r>
            <a:r>
              <a:rPr lang="en-US" sz="2400" dirty="0" smtClean="0">
                <a:solidFill>
                  <a:srgbClr val="272727"/>
                </a:solidFill>
                <a:latin typeface="Faustina" panose="020B0604020202020204" charset="0"/>
              </a:rPr>
              <a:t> </a:t>
            </a:r>
            <a:r>
              <a:rPr lang="en-US" sz="2400" dirty="0" err="1" smtClean="0">
                <a:solidFill>
                  <a:srgbClr val="272727"/>
                </a:solidFill>
                <a:latin typeface="Faustina" panose="020B0604020202020204" charset="0"/>
              </a:rPr>
              <a:t>cập</a:t>
            </a:r>
            <a:endParaRPr lang="en-US" sz="2400" dirty="0">
              <a:solidFill>
                <a:srgbClr val="272727"/>
              </a:solidFill>
              <a:latin typeface="Faustina" panose="020B0604020202020204" charset="0"/>
            </a:endParaRPr>
          </a:p>
        </p:txBody>
      </p:sp>
      <p:sp>
        <p:nvSpPr>
          <p:cNvPr id="2" name="Rectangle 1">
            <a:hlinkClick r:id="rId30" action="ppaction://hlinksldjump"/>
          </p:cNvPr>
          <p:cNvSpPr/>
          <p:nvPr/>
        </p:nvSpPr>
        <p:spPr>
          <a:xfrm>
            <a:off x="2553979" y="-180826"/>
            <a:ext cx="11466821" cy="10587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4228"/>
      </p:ext>
    </p:extLst>
  </p:cSld>
  <p:clrMapOvr>
    <a:masterClrMapping/>
  </p:clrMapOvr>
  <mc:AlternateContent xmlns:mc="http://schemas.openxmlformats.org/markup-compatibility/2006">
    <mc:Choice xmlns:p14="http://schemas.microsoft.com/office/powerpoint/2010/main" Requires="p14">
      <p:transition p14:dur="100" advTm="1684">
        <p:cut/>
      </p:transition>
    </mc:Choice>
    <mc:Fallback>
      <p:transition advTm="1684">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1"/>
                    </p:tgtEl>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60494E-6 L -2.77778E-6 0.00015 C 0.00023 0.00339 0.00093 0.00679 0.00093 0.01018 C 0.00093 0.02778 -2.77778E-6 0.04521 -2.77778E-6 0.06281 " pathEditMode="relative" rAng="0" ptsTypes="AAAA">
                                      <p:cBhvr>
                                        <p:cTn id="6" dur="2000" fill="hold"/>
                                        <p:tgtEl>
                                          <p:spTgt spid="80"/>
                                        </p:tgtEl>
                                        <p:attrNameLst>
                                          <p:attrName>ppt_x</p:attrName>
                                          <p:attrName>ppt_y</p:attrName>
                                        </p:attrNameLst>
                                      </p:cBhvr>
                                      <p:rCtr x="46" y="3133"/>
                                    </p:animMotion>
                                  </p:childTnLst>
                                </p:cTn>
                              </p:par>
                              <p:par>
                                <p:cTn id="7" presetID="0" presetClass="path" presetSubtype="0" accel="50000" decel="50000" fill="hold" nodeType="withEffect">
                                  <p:stCondLst>
                                    <p:cond delay="0"/>
                                  </p:stCondLst>
                                  <p:childTnLst>
                                    <p:animMotion origin="layout" path="M 1.85185E-6 -2.83951E-6 L 1.85185E-6 0.00016 C 0.00023 0.0034 0.00092 0.00679 0.00092 0.01019 C 0.00092 0.02778 1.85185E-6 0.04522 1.85185E-6 0.06281 " pathEditMode="relative" rAng="0" ptsTypes="AAAA">
                                      <p:cBhvr>
                                        <p:cTn id="8" dur="2000" fill="hold"/>
                                        <p:tgtEl>
                                          <p:spTgt spid="81"/>
                                        </p:tgtEl>
                                        <p:attrNameLst>
                                          <p:attrName>ppt_x</p:attrName>
                                          <p:attrName>ppt_y</p:attrName>
                                        </p:attrNameLst>
                                      </p:cBhvr>
                                      <p:rCtr x="46" y="3133"/>
                                    </p:animMotion>
                                  </p:childTnLst>
                                </p:cTn>
                              </p:par>
                              <p:par>
                                <p:cTn id="9" presetID="0" presetClass="path" presetSubtype="0" accel="50000" decel="50000" fill="hold" nodeType="withEffect">
                                  <p:stCondLst>
                                    <p:cond delay="0"/>
                                  </p:stCondLst>
                                  <p:childTnLst>
                                    <p:animMotion origin="layout" path="M -3.88889E-6 3.08642E-6 L -3.88889E-6 0.00015 C 0.00024 0.00339 0.00093 0.00679 0.00093 0.01018 C 0.00093 0.02777 -3.88889E-6 0.04521 -3.88889E-6 0.06281 " pathEditMode="relative" rAng="0" ptsTypes="AAAA">
                                      <p:cBhvr>
                                        <p:cTn id="10" dur="2000" fill="hold"/>
                                        <p:tgtEl>
                                          <p:spTgt spid="82"/>
                                        </p:tgtEl>
                                        <p:attrNameLst>
                                          <p:attrName>ppt_x</p:attrName>
                                          <p:attrName>ppt_y</p:attrName>
                                        </p:attrNameLst>
                                      </p:cBhvr>
                                      <p:rCtr x="46" y="3133"/>
                                    </p:animMotion>
                                  </p:childTnLst>
                                </p:cTn>
                              </p:par>
                              <p:par>
                                <p:cTn id="11" presetID="0" presetClass="path" presetSubtype="0" accel="50000" decel="50000" fill="hold" nodeType="withEffect">
                                  <p:stCondLst>
                                    <p:cond delay="0"/>
                                  </p:stCondLst>
                                  <p:childTnLst>
                                    <p:animMotion origin="layout" path="M 4.25926E-6 4.93827E-7 L 4.25926E-6 0.00015 C 0.00023 0.00339 0.00092 0.00679 0.00092 0.01018 C 0.00092 0.02778 4.25926E-6 0.04522 4.25926E-6 0.06281 " pathEditMode="relative" rAng="0" ptsTypes="AAAA">
                                      <p:cBhvr>
                                        <p:cTn id="12" dur="2000" fill="hold"/>
                                        <p:tgtEl>
                                          <p:spTgt spid="83"/>
                                        </p:tgtEl>
                                        <p:attrNameLst>
                                          <p:attrName>ppt_x</p:attrName>
                                          <p:attrName>ppt_y</p:attrName>
                                        </p:attrNameLst>
                                      </p:cBhvr>
                                      <p:rCtr x="46" y="3133"/>
                                    </p:animMotion>
                                  </p:childTnLst>
                                </p:cTn>
                              </p:par>
                              <p:par>
                                <p:cTn id="13" presetID="0" presetClass="path" presetSubtype="0" accel="50000" decel="50000" fill="hold" grpId="0" nodeType="withEffect">
                                  <p:stCondLst>
                                    <p:cond delay="0"/>
                                  </p:stCondLst>
                                  <p:childTnLst>
                                    <p:animMotion origin="layout" path="M 3.51852E-6 -3.33333E-6 L 3.51852E-6 0.00016 C 0.00023 0.0034 0.00092 0.00679 0.00092 0.01019 C 0.00092 0.02778 3.51852E-6 0.04522 3.51852E-6 0.06281 " pathEditMode="relative" rAng="0" ptsTypes="AAAA">
                                      <p:cBhvr>
                                        <p:cTn id="14" dur="2000" fill="hold"/>
                                        <p:tgtEl>
                                          <p:spTgt spid="79"/>
                                        </p:tgtEl>
                                        <p:attrNameLst>
                                          <p:attrName>ppt_x</p:attrName>
                                          <p:attrName>ppt_y</p:attrName>
                                        </p:attrNameLst>
                                      </p:cBhvr>
                                      <p:rCtr x="46" y="3133"/>
                                    </p:animMotion>
                                  </p:childTnLst>
                                </p:cTn>
                              </p:par>
                              <p:par>
                                <p:cTn id="15" presetID="0" presetClass="path" presetSubtype="0" accel="50000" decel="50000" fill="hold" grpId="0" nodeType="withEffect">
                                  <p:stCondLst>
                                    <p:cond delay="0"/>
                                  </p:stCondLst>
                                  <p:childTnLst>
                                    <p:animMotion origin="layout" path="M 3.7037E-6 -3.7037E-6 L 3.7037E-6 0.00016 C 0.00023 0.0034 0.00092 0.00679 0.00092 0.01019 C 0.00092 0.02778 3.7037E-6 0.04522 3.7037E-6 0.06281 " pathEditMode="relative" rAng="0" ptsTypes="AAAA">
                                      <p:cBhvr>
                                        <p:cTn id="16" dur="2000" fill="hold"/>
                                        <p:tgtEl>
                                          <p:spTgt spid="84"/>
                                        </p:tgtEl>
                                        <p:attrNameLst>
                                          <p:attrName>ppt_x</p:attrName>
                                          <p:attrName>ppt_y</p:attrName>
                                        </p:attrNameLst>
                                      </p:cBhvr>
                                      <p:rCtr x="46" y="3133"/>
                                    </p:animMotion>
                                  </p:childTnLst>
                                </p:cTn>
                              </p:par>
                              <p:par>
                                <p:cTn id="17" presetID="0" presetClass="path" presetSubtype="0" accel="50000" decel="50000" fill="hold" grpId="0" nodeType="withEffect">
                                  <p:stCondLst>
                                    <p:cond delay="0"/>
                                  </p:stCondLst>
                                  <p:childTnLst>
                                    <p:animMotion origin="layout" path="M 3.51852E-6 4.93827E-7 L 3.51852E-6 0.00015 C 0.00023 0.00339 0.00092 0.00679 0.00092 0.01018 C 0.00092 0.02778 3.51852E-6 0.04522 3.51852E-6 0.06281 " pathEditMode="relative" rAng="0" ptsTypes="AAAA">
                                      <p:cBhvr>
                                        <p:cTn id="18" dur="2000" fill="hold"/>
                                        <p:tgtEl>
                                          <p:spTgt spid="85"/>
                                        </p:tgtEl>
                                        <p:attrNameLst>
                                          <p:attrName>ppt_x</p:attrName>
                                          <p:attrName>ppt_y</p:attrName>
                                        </p:attrNameLst>
                                      </p:cBhvr>
                                      <p:rCtr x="46" y="3133"/>
                                    </p:animMotion>
                                  </p:childTnLst>
                                </p:cTn>
                              </p:par>
                              <p:par>
                                <p:cTn id="19" presetID="0" presetClass="path" presetSubtype="0" accel="50000" decel="50000" fill="hold" grpId="0" nodeType="withEffect">
                                  <p:stCondLst>
                                    <p:cond delay="0"/>
                                  </p:stCondLst>
                                  <p:childTnLst>
                                    <p:animMotion origin="layout" path="M 3.7037E-6 -4.07407E-6 L 3.7037E-6 0.00016 C 0.00023 0.0034 0.00092 0.00679 0.00092 0.01019 C 0.00092 0.02778 3.7037E-6 0.04522 3.7037E-6 0.06281 " pathEditMode="relative" rAng="0" ptsTypes="AAAA">
                                      <p:cBhvr>
                                        <p:cTn id="20" dur="2000" fill="hold"/>
                                        <p:tgtEl>
                                          <p:spTgt spid="86"/>
                                        </p:tgtEl>
                                        <p:attrNameLst>
                                          <p:attrName>ppt_x</p:attrName>
                                          <p:attrName>ppt_y</p:attrName>
                                        </p:attrNameLst>
                                      </p:cBhvr>
                                      <p:rCtr x="46" y="3133"/>
                                    </p:animMotion>
                                  </p:childTnLst>
                                </p:cTn>
                              </p:par>
                              <p:par>
                                <p:cTn id="21" presetID="0" presetClass="path" presetSubtype="0" accel="50000" decel="50000" fill="hold" nodeType="withEffect">
                                  <p:stCondLst>
                                    <p:cond delay="0"/>
                                  </p:stCondLst>
                                  <p:childTnLst>
                                    <p:animMotion origin="layout" path="M -4.07407E-6 3.7037E-7 L -4.07407E-6 0.00015 C -0.00034 0.00401 -0.00057 0.00802 -0.00104 0.01204 C -0.00127 0.01343 -0.00185 0.01466 -0.00208 0.01605 C -0.0037 0.02685 -0.00243 0.02361 -0.00405 0.03364 C -0.00428 0.03503 -0.00486 0.03627 -0.00509 0.03765 C -0.00555 0.04028 -0.00567 0.04306 -0.00601 0.04568 C -0.00625 0.04707 -0.00682 0.0483 -0.00706 0.04969 C -0.00914 0.05941 -0.00706 0.05077 -0.00902 0.06188 C -0.00937 0.06327 -0.00983 0.06451 -0.01007 0.06589 C -0.01076 0.06944 -0.01203 0.0767 -0.01203 0.07685 C -0.01088 0.09028 -0.01192 0.08395 -0.00902 0.09552 C -0.00879 0.09676 -0.00868 0.0983 -0.0081 0.09954 C -0.0074 0.10093 -0.00659 0.10201 -0.00601 0.10355 C -0.0052 0.10617 -0.00474 0.10895 -0.00405 0.11157 L -0.00208 0.11975 C -0.00208 0.11991 -4.07407E-6 0.12778 -4.07407E-6 0.12793 L -4.07407E-6 0.13997 " pathEditMode="relative" rAng="0" ptsTypes="AAAAAAAAAAAAAAAAAA">
                                      <p:cBhvr>
                                        <p:cTn id="22" dur="2000" fill="hold"/>
                                        <p:tgtEl>
                                          <p:spTgt spid="78"/>
                                        </p:tgtEl>
                                        <p:attrNameLst>
                                          <p:attrName>ppt_x</p:attrName>
                                          <p:attrName>ppt_y</p:attrName>
                                        </p:attrNameLst>
                                      </p:cBhvr>
                                      <p:rCtr x="-602" y="6991"/>
                                    </p:animMotion>
                                  </p:childTnLst>
                                </p:cTn>
                              </p:par>
                            </p:childTnLst>
                          </p:cTn>
                        </p:par>
                      </p:childTnLst>
                    </p:cTn>
                  </p:par>
                </p:childTnLst>
              </p:cTn>
              <p:nextCondLst>
                <p:cond evt="onClick" delay="0">
                  <p:tgtEl>
                    <p:spTgt spid="71"/>
                  </p:tgtEl>
                </p:cond>
              </p:nextCondLst>
            </p:seq>
          </p:childTnLst>
        </p:cTn>
      </p:par>
    </p:tnLst>
    <p:bldLst>
      <p:bldP spid="79" grpId="0"/>
      <p:bldP spid="84" grpId="0"/>
      <p:bldP spid="85" grpId="0"/>
      <p:bldP spid="8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78" r="-178"/>
            </a:stretch>
          </a:blipFill>
        </p:spPr>
      </p:sp>
      <p:grpSp>
        <p:nvGrpSpPr>
          <p:cNvPr id="3" name="Group 3"/>
          <p:cNvGrpSpPr/>
          <p:nvPr/>
        </p:nvGrpSpPr>
        <p:grpSpPr>
          <a:xfrm>
            <a:off x="0" y="0"/>
            <a:ext cx="13716000" cy="10287000"/>
            <a:chOff x="0" y="0"/>
            <a:chExt cx="4818944" cy="2709333"/>
          </a:xfrm>
        </p:grpSpPr>
        <p:sp>
          <p:nvSpPr>
            <p:cNvPr id="4" name="Freeform 4"/>
            <p:cNvSpPr/>
            <p:nvPr/>
          </p:nvSpPr>
          <p:spPr>
            <a:xfrm>
              <a:off x="0" y="0"/>
              <a:ext cx="4818945" cy="2709333"/>
            </a:xfrm>
            <a:custGeom>
              <a:avLst/>
              <a:gdLst/>
              <a:ahLst/>
              <a:cxnLst/>
              <a:rect l="l" t="t" r="r" b="b"/>
              <a:pathLst>
                <a:path w="4818945" h="2709333">
                  <a:moveTo>
                    <a:pt x="0" y="0"/>
                  </a:moveTo>
                  <a:lnTo>
                    <a:pt x="4818945" y="0"/>
                  </a:lnTo>
                  <a:lnTo>
                    <a:pt x="4818945" y="2709333"/>
                  </a:lnTo>
                  <a:lnTo>
                    <a:pt x="0" y="2709333"/>
                  </a:lnTo>
                  <a:close/>
                </a:path>
              </a:pathLst>
            </a:custGeom>
            <a:solidFill>
              <a:srgbClr val="272727">
                <a:alpha val="69804"/>
              </a:srgbClr>
            </a:solidFill>
          </p:spPr>
        </p:sp>
        <p:sp>
          <p:nvSpPr>
            <p:cNvPr id="5" name="TextBox 5"/>
            <p:cNvSpPr txBox="1"/>
            <p:nvPr/>
          </p:nvSpPr>
          <p:spPr>
            <a:xfrm>
              <a:off x="0" y="-47625"/>
              <a:ext cx="4818944" cy="2756958"/>
            </a:xfrm>
            <a:prstGeom prst="rect">
              <a:avLst/>
            </a:prstGeom>
          </p:spPr>
          <p:txBody>
            <a:bodyPr lIns="53552" tIns="53552" rIns="53552" bIns="53552" rtlCol="0" anchor="ctr"/>
            <a:lstStyle/>
            <a:p>
              <a:pPr algn="ctr">
                <a:lnSpc>
                  <a:spcPts val="2279"/>
                </a:lnSpc>
              </a:pPr>
              <a:endParaRPr sz="1350"/>
            </a:p>
          </p:txBody>
        </p:sp>
      </p:grpSp>
      <p:grpSp>
        <p:nvGrpSpPr>
          <p:cNvPr id="6" name="Group 6"/>
          <p:cNvGrpSpPr/>
          <p:nvPr/>
        </p:nvGrpSpPr>
        <p:grpSpPr>
          <a:xfrm>
            <a:off x="5286383" y="2058906"/>
            <a:ext cx="7524873" cy="6169188"/>
            <a:chOff x="0" y="0"/>
            <a:chExt cx="2643770" cy="2167467"/>
          </a:xfrm>
        </p:grpSpPr>
        <p:sp>
          <p:nvSpPr>
            <p:cNvPr id="7" name="Freeform 7"/>
            <p:cNvSpPr/>
            <p:nvPr/>
          </p:nvSpPr>
          <p:spPr>
            <a:xfrm>
              <a:off x="0" y="0"/>
              <a:ext cx="2643770" cy="2167467"/>
            </a:xfrm>
            <a:custGeom>
              <a:avLst/>
              <a:gdLst/>
              <a:ahLst/>
              <a:cxnLst/>
              <a:rect l="l" t="t" r="r" b="b"/>
              <a:pathLst>
                <a:path w="2643770" h="2167467">
                  <a:moveTo>
                    <a:pt x="0" y="0"/>
                  </a:moveTo>
                  <a:lnTo>
                    <a:pt x="2643770" y="0"/>
                  </a:lnTo>
                  <a:lnTo>
                    <a:pt x="2643770" y="2167467"/>
                  </a:lnTo>
                  <a:lnTo>
                    <a:pt x="0" y="2167467"/>
                  </a:lnTo>
                  <a:close/>
                </a:path>
              </a:pathLst>
            </a:custGeom>
            <a:solidFill>
              <a:srgbClr val="FFFFFF"/>
            </a:solidFill>
          </p:spPr>
        </p:sp>
        <p:sp>
          <p:nvSpPr>
            <p:cNvPr id="8" name="TextBox 8"/>
            <p:cNvSpPr txBox="1"/>
            <p:nvPr/>
          </p:nvSpPr>
          <p:spPr>
            <a:xfrm>
              <a:off x="0" y="-47625"/>
              <a:ext cx="2643770" cy="2215092"/>
            </a:xfrm>
            <a:prstGeom prst="rect">
              <a:avLst/>
            </a:prstGeom>
          </p:spPr>
          <p:txBody>
            <a:bodyPr lIns="53552" tIns="53552" rIns="53552" bIns="53552" rtlCol="0" anchor="ctr"/>
            <a:lstStyle/>
            <a:p>
              <a:pPr algn="ctr">
                <a:lnSpc>
                  <a:spcPts val="2279"/>
                </a:lnSpc>
              </a:pPr>
              <a:endParaRPr sz="1350"/>
            </a:p>
          </p:txBody>
        </p:sp>
      </p:grpSp>
      <p:grpSp>
        <p:nvGrpSpPr>
          <p:cNvPr id="9" name="Group 9"/>
          <p:cNvGrpSpPr/>
          <p:nvPr/>
        </p:nvGrpSpPr>
        <p:grpSpPr>
          <a:xfrm>
            <a:off x="771149" y="2058906"/>
            <a:ext cx="4515235" cy="6169188"/>
            <a:chOff x="0" y="0"/>
            <a:chExt cx="933159" cy="1274980"/>
          </a:xfrm>
        </p:grpSpPr>
        <p:sp>
          <p:nvSpPr>
            <p:cNvPr id="10" name="Freeform 10"/>
            <p:cNvSpPr/>
            <p:nvPr/>
          </p:nvSpPr>
          <p:spPr>
            <a:xfrm>
              <a:off x="0" y="0"/>
              <a:ext cx="933160" cy="1274980"/>
            </a:xfrm>
            <a:custGeom>
              <a:avLst/>
              <a:gdLst/>
              <a:ahLst/>
              <a:cxnLst/>
              <a:rect l="l" t="t" r="r" b="b"/>
              <a:pathLst>
                <a:path w="933160" h="1274980">
                  <a:moveTo>
                    <a:pt x="0" y="0"/>
                  </a:moveTo>
                  <a:lnTo>
                    <a:pt x="933160" y="0"/>
                  </a:lnTo>
                  <a:lnTo>
                    <a:pt x="933160" y="1274980"/>
                  </a:lnTo>
                  <a:lnTo>
                    <a:pt x="0" y="1274980"/>
                  </a:lnTo>
                  <a:close/>
                </a:path>
              </a:pathLst>
            </a:custGeom>
            <a:blipFill>
              <a:blip r:embed="rId4"/>
              <a:stretch>
                <a:fillRect t="-4892" b="-4892"/>
              </a:stretch>
            </a:blipFill>
          </p:spPr>
        </p:sp>
      </p:grpSp>
      <p:sp>
        <p:nvSpPr>
          <p:cNvPr id="11" name="AutoShape 11"/>
          <p:cNvSpPr/>
          <p:nvPr/>
        </p:nvSpPr>
        <p:spPr>
          <a:xfrm>
            <a:off x="6614079" y="4273493"/>
            <a:ext cx="4869482" cy="0"/>
          </a:xfrm>
          <a:prstGeom prst="line">
            <a:avLst/>
          </a:prstGeom>
          <a:ln w="9525" cap="flat">
            <a:solidFill>
              <a:srgbClr val="1F2947"/>
            </a:solidFill>
            <a:prstDash val="solid"/>
            <a:headEnd type="none" w="sm" len="sm"/>
            <a:tailEnd type="none" w="sm" len="sm"/>
          </a:ln>
        </p:spPr>
      </p:sp>
      <p:sp>
        <p:nvSpPr>
          <p:cNvPr id="12" name="AutoShape 12"/>
          <p:cNvSpPr/>
          <p:nvPr/>
        </p:nvSpPr>
        <p:spPr>
          <a:xfrm>
            <a:off x="6614079" y="5809458"/>
            <a:ext cx="4869482" cy="0"/>
          </a:xfrm>
          <a:prstGeom prst="line">
            <a:avLst/>
          </a:prstGeom>
          <a:ln w="9525" cap="flat">
            <a:solidFill>
              <a:srgbClr val="1F2947"/>
            </a:solidFill>
            <a:prstDash val="solid"/>
            <a:headEnd type="none" w="sm" len="sm"/>
            <a:tailEnd type="none" w="sm" len="sm"/>
          </a:ln>
        </p:spPr>
      </p:sp>
      <p:grpSp>
        <p:nvGrpSpPr>
          <p:cNvPr id="13" name="Group 13"/>
          <p:cNvGrpSpPr/>
          <p:nvPr/>
        </p:nvGrpSpPr>
        <p:grpSpPr>
          <a:xfrm>
            <a:off x="6614079" y="6574342"/>
            <a:ext cx="4869482" cy="646640"/>
            <a:chOff x="0" y="0"/>
            <a:chExt cx="1710831" cy="227189"/>
          </a:xfrm>
          <a:solidFill>
            <a:schemeClr val="tx1">
              <a:lumMod val="75000"/>
              <a:lumOff val="25000"/>
            </a:schemeClr>
          </a:solidFill>
        </p:grpSpPr>
        <p:sp>
          <p:nvSpPr>
            <p:cNvPr id="14" name="Freeform 14"/>
            <p:cNvSpPr/>
            <p:nvPr/>
          </p:nvSpPr>
          <p:spPr>
            <a:xfrm>
              <a:off x="0" y="0"/>
              <a:ext cx="1710831" cy="227189"/>
            </a:xfrm>
            <a:custGeom>
              <a:avLst/>
              <a:gdLst/>
              <a:ahLst/>
              <a:cxnLst/>
              <a:rect l="l" t="t" r="r" b="b"/>
              <a:pathLst>
                <a:path w="1710831" h="227189">
                  <a:moveTo>
                    <a:pt x="0" y="0"/>
                  </a:moveTo>
                  <a:lnTo>
                    <a:pt x="1710831" y="0"/>
                  </a:lnTo>
                  <a:lnTo>
                    <a:pt x="1710831" y="227189"/>
                  </a:lnTo>
                  <a:lnTo>
                    <a:pt x="0" y="227189"/>
                  </a:lnTo>
                  <a:close/>
                </a:path>
              </a:pathLst>
            </a:custGeom>
            <a:grpFill/>
          </p:spPr>
        </p:sp>
        <p:sp>
          <p:nvSpPr>
            <p:cNvPr id="15" name="TextBox 15">
              <a:hlinkClick r:id="rId5" action="ppaction://hlinksldjump"/>
            </p:cNvPr>
            <p:cNvSpPr txBox="1"/>
            <p:nvPr/>
          </p:nvSpPr>
          <p:spPr>
            <a:xfrm>
              <a:off x="0" y="0"/>
              <a:ext cx="1710831" cy="227189"/>
            </a:xfrm>
            <a:prstGeom prst="rect">
              <a:avLst/>
            </a:prstGeom>
            <a:grpFill/>
          </p:spPr>
          <p:txBody>
            <a:bodyPr lIns="53552" tIns="53552" rIns="53552" bIns="53552" rtlCol="0" anchor="ctr"/>
            <a:lstStyle/>
            <a:p>
              <a:pPr algn="ctr">
                <a:lnSpc>
                  <a:spcPts val="3208"/>
                </a:lnSpc>
                <a:spcBef>
                  <a:spcPct val="0"/>
                </a:spcBef>
              </a:pPr>
              <a:r>
                <a:rPr lang="en-US" sz="2291" dirty="0" err="1">
                  <a:solidFill>
                    <a:srgbClr val="000000"/>
                  </a:solidFill>
                  <a:latin typeface="Faustina"/>
                  <a:hlinkClick r:id="rId5" action="ppaction://hlinksldjump"/>
                </a:rPr>
                <a:t>Đăng</a:t>
              </a:r>
              <a:r>
                <a:rPr lang="en-US" sz="2291" dirty="0">
                  <a:solidFill>
                    <a:srgbClr val="000000"/>
                  </a:solidFill>
                  <a:latin typeface="Faustina"/>
                  <a:hlinkClick r:id="rId5" action="ppaction://hlinksldjump"/>
                </a:rPr>
                <a:t> </a:t>
              </a:r>
              <a:r>
                <a:rPr lang="en-US" sz="2291" dirty="0" err="1">
                  <a:solidFill>
                    <a:srgbClr val="000000"/>
                  </a:solidFill>
                  <a:latin typeface="Faustina"/>
                  <a:hlinkClick r:id="rId5" action="ppaction://hlinksldjump"/>
                </a:rPr>
                <a:t>nhập</a:t>
              </a:r>
              <a:endParaRPr lang="en-US" sz="2291" dirty="0">
                <a:solidFill>
                  <a:srgbClr val="000000"/>
                </a:solidFill>
                <a:latin typeface="Faustina"/>
              </a:endParaRPr>
            </a:p>
          </p:txBody>
        </p:sp>
      </p:grpSp>
      <p:sp>
        <p:nvSpPr>
          <p:cNvPr id="16" name="TextBox 16"/>
          <p:cNvSpPr txBox="1"/>
          <p:nvPr/>
        </p:nvSpPr>
        <p:spPr>
          <a:xfrm>
            <a:off x="8354500" y="2682627"/>
            <a:ext cx="1627700" cy="410369"/>
          </a:xfrm>
          <a:prstGeom prst="rect">
            <a:avLst/>
          </a:prstGeom>
        </p:spPr>
        <p:txBody>
          <a:bodyPr wrap="square" lIns="0" tIns="0" rIns="0" bIns="0" rtlCol="0" anchor="t">
            <a:spAutoFit/>
          </a:bodyPr>
          <a:lstStyle/>
          <a:p>
            <a:pPr>
              <a:lnSpc>
                <a:spcPts val="3208"/>
              </a:lnSpc>
              <a:spcBef>
                <a:spcPct val="0"/>
              </a:spcBef>
            </a:pPr>
            <a:r>
              <a:rPr lang="en-US" sz="2291" dirty="0" err="1">
                <a:solidFill>
                  <a:srgbClr val="1F2947"/>
                </a:solidFill>
                <a:latin typeface="Faustina Bold"/>
              </a:rPr>
              <a:t>Đăng</a:t>
            </a:r>
            <a:r>
              <a:rPr lang="en-US" sz="2291" dirty="0">
                <a:solidFill>
                  <a:srgbClr val="1F2947"/>
                </a:solidFill>
                <a:latin typeface="Faustina Bold"/>
              </a:rPr>
              <a:t> </a:t>
            </a:r>
            <a:r>
              <a:rPr lang="en-US" sz="2291" dirty="0" err="1">
                <a:solidFill>
                  <a:srgbClr val="1F2947"/>
                </a:solidFill>
                <a:latin typeface="Faustina Bold"/>
              </a:rPr>
              <a:t>nhập</a:t>
            </a:r>
            <a:endParaRPr lang="en-US" sz="2291" dirty="0">
              <a:solidFill>
                <a:srgbClr val="1F2947"/>
              </a:solidFill>
              <a:latin typeface="Faustina Bold"/>
            </a:endParaRPr>
          </a:p>
        </p:txBody>
      </p:sp>
      <p:sp>
        <p:nvSpPr>
          <p:cNvPr id="17" name="TextBox 17"/>
          <p:cNvSpPr txBox="1"/>
          <p:nvPr/>
        </p:nvSpPr>
        <p:spPr>
          <a:xfrm>
            <a:off x="6614080" y="3304488"/>
            <a:ext cx="654233"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Email</a:t>
            </a:r>
          </a:p>
        </p:txBody>
      </p:sp>
      <p:sp>
        <p:nvSpPr>
          <p:cNvPr id="18" name="TextBox 18"/>
          <p:cNvSpPr txBox="1"/>
          <p:nvPr/>
        </p:nvSpPr>
        <p:spPr>
          <a:xfrm>
            <a:off x="6614080" y="4838111"/>
            <a:ext cx="1059482"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Mật khẩu</a:t>
            </a:r>
          </a:p>
        </p:txBody>
      </p:sp>
      <p:sp>
        <p:nvSpPr>
          <p:cNvPr id="19" name="TextBox 19"/>
          <p:cNvSpPr txBox="1"/>
          <p:nvPr/>
        </p:nvSpPr>
        <p:spPr>
          <a:xfrm>
            <a:off x="6614078" y="3765049"/>
            <a:ext cx="2987121" cy="371897"/>
          </a:xfrm>
          <a:prstGeom prst="rect">
            <a:avLst/>
          </a:prstGeom>
        </p:spPr>
        <p:txBody>
          <a:bodyPr wrap="square" lIns="0" tIns="0" rIns="0" bIns="0" rtlCol="0" anchor="t">
            <a:spAutoFit/>
          </a:bodyPr>
          <a:lstStyle/>
          <a:p>
            <a:pPr>
              <a:lnSpc>
                <a:spcPts val="2913"/>
              </a:lnSpc>
              <a:spcBef>
                <a:spcPct val="0"/>
              </a:spcBef>
            </a:pPr>
            <a:r>
              <a:rPr lang="en-US" sz="2081" dirty="0">
                <a:solidFill>
                  <a:srgbClr val="000000"/>
                </a:solidFill>
                <a:latin typeface="Faustina"/>
              </a:rPr>
              <a:t>abc123@gmail.com</a:t>
            </a:r>
          </a:p>
        </p:txBody>
      </p:sp>
      <p:sp>
        <p:nvSpPr>
          <p:cNvPr id="21" name="TextBox 21"/>
          <p:cNvSpPr txBox="1"/>
          <p:nvPr/>
        </p:nvSpPr>
        <p:spPr>
          <a:xfrm>
            <a:off x="6614080" y="5297346"/>
            <a:ext cx="2377520" cy="371897"/>
          </a:xfrm>
          <a:prstGeom prst="rect">
            <a:avLst/>
          </a:prstGeom>
        </p:spPr>
        <p:txBody>
          <a:bodyPr wrap="square" lIns="0" tIns="0" rIns="0" bIns="0" rtlCol="0" anchor="t">
            <a:spAutoFit/>
          </a:bodyPr>
          <a:lstStyle/>
          <a:p>
            <a:pPr>
              <a:lnSpc>
                <a:spcPts val="2913"/>
              </a:lnSpc>
              <a:spcBef>
                <a:spcPct val="0"/>
              </a:spcBef>
            </a:pPr>
            <a:r>
              <a:rPr lang="en-US" sz="2081" dirty="0">
                <a:solidFill>
                  <a:srgbClr val="000000"/>
                </a:solidFill>
                <a:latin typeface="Faustina"/>
              </a:rPr>
              <a:t>••••••••</a:t>
            </a:r>
          </a:p>
        </p:txBody>
      </p:sp>
    </p:spTree>
    <p:extLst>
      <p:ext uri="{BB962C8B-B14F-4D97-AF65-F5344CB8AC3E}">
        <p14:creationId xmlns:p14="http://schemas.microsoft.com/office/powerpoint/2010/main" val="490583352"/>
      </p:ext>
    </p:extLst>
  </p:cSld>
  <p:clrMapOvr>
    <a:masterClrMapping/>
  </p:clrMapOvr>
  <mc:AlternateContent xmlns:mc="http://schemas.openxmlformats.org/markup-compatibility/2006">
    <mc:Choice xmlns:p14="http://schemas.microsoft.com/office/powerpoint/2010/main" Requires="p14">
      <p:transition p14:dur="100" advTm="866">
        <p:cut/>
      </p:transition>
    </mc:Choice>
    <mc:Fallback>
      <p:transition advTm="866">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78" r="-178"/>
            </a:stretch>
          </a:blipFill>
        </p:spPr>
      </p:sp>
      <p:grpSp>
        <p:nvGrpSpPr>
          <p:cNvPr id="3" name="Group 3"/>
          <p:cNvGrpSpPr/>
          <p:nvPr/>
        </p:nvGrpSpPr>
        <p:grpSpPr>
          <a:xfrm>
            <a:off x="0" y="0"/>
            <a:ext cx="13716000" cy="10287000"/>
            <a:chOff x="0" y="0"/>
            <a:chExt cx="4818944" cy="2709333"/>
          </a:xfrm>
        </p:grpSpPr>
        <p:sp>
          <p:nvSpPr>
            <p:cNvPr id="4" name="Freeform 4"/>
            <p:cNvSpPr/>
            <p:nvPr/>
          </p:nvSpPr>
          <p:spPr>
            <a:xfrm>
              <a:off x="0" y="0"/>
              <a:ext cx="4818945" cy="2709333"/>
            </a:xfrm>
            <a:custGeom>
              <a:avLst/>
              <a:gdLst/>
              <a:ahLst/>
              <a:cxnLst/>
              <a:rect l="l" t="t" r="r" b="b"/>
              <a:pathLst>
                <a:path w="4818945" h="2709333">
                  <a:moveTo>
                    <a:pt x="0" y="0"/>
                  </a:moveTo>
                  <a:lnTo>
                    <a:pt x="4818945" y="0"/>
                  </a:lnTo>
                  <a:lnTo>
                    <a:pt x="4818945" y="2709333"/>
                  </a:lnTo>
                  <a:lnTo>
                    <a:pt x="0" y="2709333"/>
                  </a:lnTo>
                  <a:close/>
                </a:path>
              </a:pathLst>
            </a:custGeom>
            <a:solidFill>
              <a:srgbClr val="272727">
                <a:alpha val="69804"/>
              </a:srgbClr>
            </a:solidFill>
          </p:spPr>
        </p:sp>
        <p:sp>
          <p:nvSpPr>
            <p:cNvPr id="5" name="TextBox 5"/>
            <p:cNvSpPr txBox="1"/>
            <p:nvPr/>
          </p:nvSpPr>
          <p:spPr>
            <a:xfrm>
              <a:off x="0" y="-47625"/>
              <a:ext cx="4818944" cy="2756958"/>
            </a:xfrm>
            <a:prstGeom prst="rect">
              <a:avLst/>
            </a:prstGeom>
          </p:spPr>
          <p:txBody>
            <a:bodyPr lIns="53552" tIns="53552" rIns="53552" bIns="53552" rtlCol="0" anchor="ctr"/>
            <a:lstStyle/>
            <a:p>
              <a:pPr algn="ctr">
                <a:lnSpc>
                  <a:spcPts val="2279"/>
                </a:lnSpc>
              </a:pPr>
              <a:endParaRPr sz="1350"/>
            </a:p>
          </p:txBody>
        </p:sp>
      </p:grpSp>
      <p:grpSp>
        <p:nvGrpSpPr>
          <p:cNvPr id="6" name="Group 6"/>
          <p:cNvGrpSpPr/>
          <p:nvPr/>
        </p:nvGrpSpPr>
        <p:grpSpPr>
          <a:xfrm>
            <a:off x="5286383" y="2058906"/>
            <a:ext cx="7524873" cy="6169188"/>
            <a:chOff x="0" y="0"/>
            <a:chExt cx="2643770" cy="2167467"/>
          </a:xfrm>
        </p:grpSpPr>
        <p:sp>
          <p:nvSpPr>
            <p:cNvPr id="7" name="Freeform 7"/>
            <p:cNvSpPr/>
            <p:nvPr/>
          </p:nvSpPr>
          <p:spPr>
            <a:xfrm>
              <a:off x="0" y="0"/>
              <a:ext cx="2643770" cy="2167467"/>
            </a:xfrm>
            <a:custGeom>
              <a:avLst/>
              <a:gdLst/>
              <a:ahLst/>
              <a:cxnLst/>
              <a:rect l="l" t="t" r="r" b="b"/>
              <a:pathLst>
                <a:path w="2643770" h="2167467">
                  <a:moveTo>
                    <a:pt x="0" y="0"/>
                  </a:moveTo>
                  <a:lnTo>
                    <a:pt x="2643770" y="0"/>
                  </a:lnTo>
                  <a:lnTo>
                    <a:pt x="2643770" y="2167467"/>
                  </a:lnTo>
                  <a:lnTo>
                    <a:pt x="0" y="2167467"/>
                  </a:lnTo>
                  <a:close/>
                </a:path>
              </a:pathLst>
            </a:custGeom>
            <a:solidFill>
              <a:srgbClr val="FFFFFF"/>
            </a:solidFill>
          </p:spPr>
        </p:sp>
        <p:sp>
          <p:nvSpPr>
            <p:cNvPr id="8" name="TextBox 8"/>
            <p:cNvSpPr txBox="1"/>
            <p:nvPr/>
          </p:nvSpPr>
          <p:spPr>
            <a:xfrm>
              <a:off x="0" y="-47625"/>
              <a:ext cx="2643770" cy="2215092"/>
            </a:xfrm>
            <a:prstGeom prst="rect">
              <a:avLst/>
            </a:prstGeom>
          </p:spPr>
          <p:txBody>
            <a:bodyPr lIns="53552" tIns="53552" rIns="53552" bIns="53552" rtlCol="0" anchor="ctr"/>
            <a:lstStyle/>
            <a:p>
              <a:pPr algn="ctr">
                <a:lnSpc>
                  <a:spcPts val="2279"/>
                </a:lnSpc>
              </a:pPr>
              <a:endParaRPr sz="1350"/>
            </a:p>
          </p:txBody>
        </p:sp>
      </p:grpSp>
      <p:grpSp>
        <p:nvGrpSpPr>
          <p:cNvPr id="9" name="Group 9"/>
          <p:cNvGrpSpPr/>
          <p:nvPr/>
        </p:nvGrpSpPr>
        <p:grpSpPr>
          <a:xfrm>
            <a:off x="771149" y="2058906"/>
            <a:ext cx="4515235" cy="6169188"/>
            <a:chOff x="0" y="0"/>
            <a:chExt cx="933159" cy="1274980"/>
          </a:xfrm>
        </p:grpSpPr>
        <p:sp>
          <p:nvSpPr>
            <p:cNvPr id="10" name="Freeform 10"/>
            <p:cNvSpPr/>
            <p:nvPr/>
          </p:nvSpPr>
          <p:spPr>
            <a:xfrm>
              <a:off x="0" y="0"/>
              <a:ext cx="933160" cy="1274980"/>
            </a:xfrm>
            <a:custGeom>
              <a:avLst/>
              <a:gdLst/>
              <a:ahLst/>
              <a:cxnLst/>
              <a:rect l="l" t="t" r="r" b="b"/>
              <a:pathLst>
                <a:path w="933160" h="1274980">
                  <a:moveTo>
                    <a:pt x="0" y="0"/>
                  </a:moveTo>
                  <a:lnTo>
                    <a:pt x="933160" y="0"/>
                  </a:lnTo>
                  <a:lnTo>
                    <a:pt x="933160" y="1274980"/>
                  </a:lnTo>
                  <a:lnTo>
                    <a:pt x="0" y="1274980"/>
                  </a:lnTo>
                  <a:close/>
                </a:path>
              </a:pathLst>
            </a:custGeom>
            <a:blipFill>
              <a:blip r:embed="rId4"/>
              <a:stretch>
                <a:fillRect t="-4892" b="-4892"/>
              </a:stretch>
            </a:blipFill>
          </p:spPr>
        </p:sp>
      </p:grpSp>
      <p:sp>
        <p:nvSpPr>
          <p:cNvPr id="11" name="AutoShape 11"/>
          <p:cNvSpPr/>
          <p:nvPr/>
        </p:nvSpPr>
        <p:spPr>
          <a:xfrm>
            <a:off x="6614079" y="4273493"/>
            <a:ext cx="4869482" cy="0"/>
          </a:xfrm>
          <a:prstGeom prst="line">
            <a:avLst/>
          </a:prstGeom>
          <a:ln w="9525" cap="flat">
            <a:solidFill>
              <a:srgbClr val="1F2947"/>
            </a:solidFill>
            <a:prstDash val="solid"/>
            <a:headEnd type="none" w="sm" len="sm"/>
            <a:tailEnd type="none" w="sm" len="sm"/>
          </a:ln>
        </p:spPr>
      </p:sp>
      <p:sp>
        <p:nvSpPr>
          <p:cNvPr id="12" name="AutoShape 12"/>
          <p:cNvSpPr/>
          <p:nvPr/>
        </p:nvSpPr>
        <p:spPr>
          <a:xfrm>
            <a:off x="6614079" y="5809458"/>
            <a:ext cx="4869482" cy="0"/>
          </a:xfrm>
          <a:prstGeom prst="line">
            <a:avLst/>
          </a:prstGeom>
          <a:ln w="9525" cap="flat">
            <a:solidFill>
              <a:srgbClr val="1F2947"/>
            </a:solidFill>
            <a:prstDash val="solid"/>
            <a:headEnd type="none" w="sm" len="sm"/>
            <a:tailEnd type="none" w="sm" len="sm"/>
          </a:ln>
        </p:spPr>
      </p:sp>
      <p:grpSp>
        <p:nvGrpSpPr>
          <p:cNvPr id="13" name="Group 13"/>
          <p:cNvGrpSpPr/>
          <p:nvPr/>
        </p:nvGrpSpPr>
        <p:grpSpPr>
          <a:xfrm>
            <a:off x="6614079" y="6574342"/>
            <a:ext cx="4869482" cy="646640"/>
            <a:chOff x="0" y="0"/>
            <a:chExt cx="1710831" cy="227189"/>
          </a:xfrm>
        </p:grpSpPr>
        <p:sp>
          <p:nvSpPr>
            <p:cNvPr id="14" name="Freeform 14"/>
            <p:cNvSpPr/>
            <p:nvPr/>
          </p:nvSpPr>
          <p:spPr>
            <a:xfrm>
              <a:off x="0" y="0"/>
              <a:ext cx="1710831" cy="227189"/>
            </a:xfrm>
            <a:custGeom>
              <a:avLst/>
              <a:gdLst/>
              <a:ahLst/>
              <a:cxnLst/>
              <a:rect l="l" t="t" r="r" b="b"/>
              <a:pathLst>
                <a:path w="1710831" h="227189">
                  <a:moveTo>
                    <a:pt x="0" y="0"/>
                  </a:moveTo>
                  <a:lnTo>
                    <a:pt x="1710831" y="0"/>
                  </a:lnTo>
                  <a:lnTo>
                    <a:pt x="1710831" y="227189"/>
                  </a:lnTo>
                  <a:lnTo>
                    <a:pt x="0" y="227189"/>
                  </a:lnTo>
                  <a:close/>
                </a:path>
              </a:pathLst>
            </a:custGeom>
            <a:solidFill>
              <a:srgbClr val="E8E3E3"/>
            </a:solidFill>
          </p:spPr>
        </p:sp>
        <p:sp>
          <p:nvSpPr>
            <p:cNvPr id="15" name="TextBox 15"/>
            <p:cNvSpPr txBox="1"/>
            <p:nvPr/>
          </p:nvSpPr>
          <p:spPr>
            <a:xfrm>
              <a:off x="0" y="0"/>
              <a:ext cx="1710831" cy="227189"/>
            </a:xfrm>
            <a:prstGeom prst="rect">
              <a:avLst/>
            </a:prstGeom>
          </p:spPr>
          <p:txBody>
            <a:bodyPr lIns="53552" tIns="53552" rIns="53552" bIns="53552" rtlCol="0" anchor="ctr"/>
            <a:lstStyle/>
            <a:p>
              <a:pPr algn="ctr">
                <a:lnSpc>
                  <a:spcPts val="3208"/>
                </a:lnSpc>
                <a:spcBef>
                  <a:spcPct val="0"/>
                </a:spcBef>
              </a:pPr>
              <a:r>
                <a:rPr lang="en-US" sz="2291" dirty="0" err="1">
                  <a:solidFill>
                    <a:srgbClr val="000000"/>
                  </a:solidFill>
                  <a:latin typeface="Faustina"/>
                </a:rPr>
                <a:t>Đăng</a:t>
              </a:r>
              <a:r>
                <a:rPr lang="en-US" sz="2291" dirty="0">
                  <a:solidFill>
                    <a:srgbClr val="000000"/>
                  </a:solidFill>
                  <a:latin typeface="Faustina"/>
                </a:rPr>
                <a:t> </a:t>
              </a:r>
              <a:r>
                <a:rPr lang="en-US" sz="2291" dirty="0" err="1">
                  <a:solidFill>
                    <a:srgbClr val="000000"/>
                  </a:solidFill>
                  <a:latin typeface="Faustina"/>
                </a:rPr>
                <a:t>nhập</a:t>
              </a:r>
              <a:endParaRPr lang="en-US" sz="2291" dirty="0">
                <a:solidFill>
                  <a:srgbClr val="000000"/>
                </a:solidFill>
                <a:latin typeface="Faustina"/>
              </a:endParaRPr>
            </a:p>
          </p:txBody>
        </p:sp>
      </p:grpSp>
      <p:sp>
        <p:nvSpPr>
          <p:cNvPr id="16" name="TextBox 16"/>
          <p:cNvSpPr txBox="1"/>
          <p:nvPr/>
        </p:nvSpPr>
        <p:spPr>
          <a:xfrm>
            <a:off x="8354500" y="2682627"/>
            <a:ext cx="1627700" cy="410369"/>
          </a:xfrm>
          <a:prstGeom prst="rect">
            <a:avLst/>
          </a:prstGeom>
        </p:spPr>
        <p:txBody>
          <a:bodyPr wrap="square" lIns="0" tIns="0" rIns="0" bIns="0" rtlCol="0" anchor="t">
            <a:spAutoFit/>
          </a:bodyPr>
          <a:lstStyle/>
          <a:p>
            <a:pPr>
              <a:lnSpc>
                <a:spcPts val="3208"/>
              </a:lnSpc>
              <a:spcBef>
                <a:spcPct val="0"/>
              </a:spcBef>
            </a:pPr>
            <a:r>
              <a:rPr lang="en-US" sz="2291" dirty="0" err="1">
                <a:solidFill>
                  <a:srgbClr val="1F2947"/>
                </a:solidFill>
                <a:latin typeface="Faustina Bold"/>
              </a:rPr>
              <a:t>Đăng</a:t>
            </a:r>
            <a:r>
              <a:rPr lang="en-US" sz="2291" dirty="0">
                <a:solidFill>
                  <a:srgbClr val="1F2947"/>
                </a:solidFill>
                <a:latin typeface="Faustina Bold"/>
              </a:rPr>
              <a:t> </a:t>
            </a:r>
            <a:r>
              <a:rPr lang="en-US" sz="2291" dirty="0" err="1">
                <a:solidFill>
                  <a:srgbClr val="1F2947"/>
                </a:solidFill>
                <a:latin typeface="Faustina Bold"/>
              </a:rPr>
              <a:t>nhập</a:t>
            </a:r>
            <a:endParaRPr lang="en-US" sz="2291" dirty="0">
              <a:solidFill>
                <a:srgbClr val="1F2947"/>
              </a:solidFill>
              <a:latin typeface="Faustina Bold"/>
            </a:endParaRPr>
          </a:p>
        </p:txBody>
      </p:sp>
      <p:sp>
        <p:nvSpPr>
          <p:cNvPr id="17" name="TextBox 17"/>
          <p:cNvSpPr txBox="1"/>
          <p:nvPr/>
        </p:nvSpPr>
        <p:spPr>
          <a:xfrm>
            <a:off x="6614080" y="3304488"/>
            <a:ext cx="654233"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Email</a:t>
            </a:r>
          </a:p>
        </p:txBody>
      </p:sp>
      <p:sp>
        <p:nvSpPr>
          <p:cNvPr id="18" name="TextBox 18"/>
          <p:cNvSpPr txBox="1"/>
          <p:nvPr/>
        </p:nvSpPr>
        <p:spPr>
          <a:xfrm>
            <a:off x="6614080" y="4838111"/>
            <a:ext cx="1059482"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Mật khẩu</a:t>
            </a:r>
          </a:p>
        </p:txBody>
      </p:sp>
      <p:sp>
        <p:nvSpPr>
          <p:cNvPr id="19" name="TextBox 19"/>
          <p:cNvSpPr txBox="1"/>
          <p:nvPr/>
        </p:nvSpPr>
        <p:spPr>
          <a:xfrm>
            <a:off x="6614078" y="3765049"/>
            <a:ext cx="2987121" cy="371897"/>
          </a:xfrm>
          <a:prstGeom prst="rect">
            <a:avLst/>
          </a:prstGeom>
        </p:spPr>
        <p:txBody>
          <a:bodyPr wrap="square" lIns="0" tIns="0" rIns="0" bIns="0" rtlCol="0" anchor="t">
            <a:spAutoFit/>
          </a:bodyPr>
          <a:lstStyle/>
          <a:p>
            <a:pPr>
              <a:lnSpc>
                <a:spcPts val="2913"/>
              </a:lnSpc>
              <a:spcBef>
                <a:spcPct val="0"/>
              </a:spcBef>
            </a:pPr>
            <a:r>
              <a:rPr lang="en-US" sz="2081" dirty="0">
                <a:solidFill>
                  <a:srgbClr val="000000"/>
                </a:solidFill>
                <a:latin typeface="Faustina"/>
              </a:rPr>
              <a:t>abc123@gmail.com</a:t>
            </a:r>
          </a:p>
        </p:txBody>
      </p:sp>
      <p:sp>
        <p:nvSpPr>
          <p:cNvPr id="20" name="TextBox 20"/>
          <p:cNvSpPr txBox="1"/>
          <p:nvPr/>
        </p:nvSpPr>
        <p:spPr>
          <a:xfrm>
            <a:off x="6934200" y="5997237"/>
            <a:ext cx="4202598" cy="371897"/>
          </a:xfrm>
          <a:prstGeom prst="rect">
            <a:avLst/>
          </a:prstGeom>
        </p:spPr>
        <p:txBody>
          <a:bodyPr wrap="square" lIns="0" tIns="0" rIns="0" bIns="0" rtlCol="0" anchor="t">
            <a:spAutoFit/>
          </a:bodyPr>
          <a:lstStyle/>
          <a:p>
            <a:pPr>
              <a:lnSpc>
                <a:spcPts val="2913"/>
              </a:lnSpc>
              <a:spcBef>
                <a:spcPct val="0"/>
              </a:spcBef>
            </a:pPr>
            <a:r>
              <a:rPr lang="en-US" sz="2081" dirty="0" err="1">
                <a:solidFill>
                  <a:srgbClr val="C41919"/>
                </a:solidFill>
                <a:latin typeface="Faustina"/>
              </a:rPr>
              <a:t>Thông</a:t>
            </a:r>
            <a:r>
              <a:rPr lang="en-US" sz="2081" dirty="0">
                <a:solidFill>
                  <a:srgbClr val="C41919"/>
                </a:solidFill>
                <a:latin typeface="Faustina"/>
              </a:rPr>
              <a:t> tin </a:t>
            </a:r>
            <a:r>
              <a:rPr lang="en-US" sz="2081" dirty="0" err="1">
                <a:solidFill>
                  <a:srgbClr val="C41919"/>
                </a:solidFill>
                <a:latin typeface="Faustina"/>
              </a:rPr>
              <a:t>đăng</a:t>
            </a:r>
            <a:r>
              <a:rPr lang="en-US" sz="2081" dirty="0">
                <a:solidFill>
                  <a:srgbClr val="C41919"/>
                </a:solidFill>
                <a:latin typeface="Faustina"/>
              </a:rPr>
              <a:t> </a:t>
            </a:r>
            <a:r>
              <a:rPr lang="en-US" sz="2081" dirty="0" err="1">
                <a:solidFill>
                  <a:srgbClr val="C41919"/>
                </a:solidFill>
                <a:latin typeface="Faustina"/>
              </a:rPr>
              <a:t>nhập</a:t>
            </a:r>
            <a:r>
              <a:rPr lang="en-US" sz="2081" dirty="0">
                <a:solidFill>
                  <a:srgbClr val="C41919"/>
                </a:solidFill>
                <a:latin typeface="Faustina"/>
              </a:rPr>
              <a:t> </a:t>
            </a:r>
            <a:r>
              <a:rPr lang="en-US" sz="2081" dirty="0" err="1">
                <a:solidFill>
                  <a:srgbClr val="C41919"/>
                </a:solidFill>
                <a:latin typeface="Faustina"/>
              </a:rPr>
              <a:t>không</a:t>
            </a:r>
            <a:r>
              <a:rPr lang="en-US" sz="2081" dirty="0">
                <a:solidFill>
                  <a:srgbClr val="C41919"/>
                </a:solidFill>
                <a:latin typeface="Faustina"/>
              </a:rPr>
              <a:t> </a:t>
            </a:r>
            <a:r>
              <a:rPr lang="en-US" sz="2081" dirty="0" err="1">
                <a:solidFill>
                  <a:srgbClr val="C41919"/>
                </a:solidFill>
                <a:latin typeface="Faustina"/>
              </a:rPr>
              <a:t>chính</a:t>
            </a:r>
            <a:r>
              <a:rPr lang="en-US" sz="2081" dirty="0">
                <a:solidFill>
                  <a:srgbClr val="C41919"/>
                </a:solidFill>
                <a:latin typeface="Faustina"/>
              </a:rPr>
              <a:t> </a:t>
            </a:r>
            <a:r>
              <a:rPr lang="en-US" sz="2081" dirty="0" err="1">
                <a:solidFill>
                  <a:srgbClr val="C41919"/>
                </a:solidFill>
                <a:latin typeface="Faustina"/>
              </a:rPr>
              <a:t>xác</a:t>
            </a:r>
            <a:endParaRPr lang="en-US" sz="2081" dirty="0">
              <a:solidFill>
                <a:srgbClr val="C41919"/>
              </a:solidFill>
              <a:latin typeface="Faustina"/>
            </a:endParaRPr>
          </a:p>
        </p:txBody>
      </p:sp>
      <p:sp>
        <p:nvSpPr>
          <p:cNvPr id="21" name="TextBox 21"/>
          <p:cNvSpPr txBox="1"/>
          <p:nvPr/>
        </p:nvSpPr>
        <p:spPr>
          <a:xfrm>
            <a:off x="6614080" y="5297346"/>
            <a:ext cx="2377520" cy="371897"/>
          </a:xfrm>
          <a:prstGeom prst="rect">
            <a:avLst/>
          </a:prstGeom>
        </p:spPr>
        <p:txBody>
          <a:bodyPr wrap="square" lIns="0" tIns="0" rIns="0" bIns="0" rtlCol="0" anchor="t">
            <a:spAutoFit/>
          </a:bodyPr>
          <a:lstStyle/>
          <a:p>
            <a:pPr>
              <a:lnSpc>
                <a:spcPts val="2913"/>
              </a:lnSpc>
              <a:spcBef>
                <a:spcPct val="0"/>
              </a:spcBef>
            </a:pPr>
            <a:r>
              <a:rPr lang="en-US" sz="2081" dirty="0">
                <a:solidFill>
                  <a:srgbClr val="000000"/>
                </a:solidFill>
                <a:latin typeface="Faustina"/>
              </a:rPr>
              <a:t>••••••••</a:t>
            </a:r>
          </a:p>
        </p:txBody>
      </p:sp>
      <p:sp>
        <p:nvSpPr>
          <p:cNvPr id="22" name="Rectangle 21">
            <a:hlinkClick r:id="rId5" action="ppaction://hlinksldjump"/>
          </p:cNvPr>
          <p:cNvSpPr/>
          <p:nvPr/>
        </p:nvSpPr>
        <p:spPr>
          <a:xfrm>
            <a:off x="6614078" y="3657613"/>
            <a:ext cx="4869483" cy="59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768170"/>
      </p:ext>
    </p:extLst>
  </p:cSld>
  <p:clrMapOvr>
    <a:masterClrMapping/>
  </p:clrMapOvr>
  <mc:AlternateContent xmlns:mc="http://schemas.openxmlformats.org/markup-compatibility/2006">
    <mc:Choice xmlns:p14="http://schemas.microsoft.com/office/powerpoint/2010/main" Requires="p14">
      <p:transition p14:dur="100" advTm="1165">
        <p:cut/>
      </p:transition>
    </mc:Choice>
    <mc:Fallback>
      <p:transition advTm="1165">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78" r="-178"/>
            </a:stretch>
          </a:blipFill>
        </p:spPr>
      </p:sp>
      <p:grpSp>
        <p:nvGrpSpPr>
          <p:cNvPr id="3" name="Group 3"/>
          <p:cNvGrpSpPr/>
          <p:nvPr/>
        </p:nvGrpSpPr>
        <p:grpSpPr>
          <a:xfrm>
            <a:off x="0" y="0"/>
            <a:ext cx="13716000" cy="10287000"/>
            <a:chOff x="0" y="0"/>
            <a:chExt cx="4818944" cy="2709333"/>
          </a:xfrm>
        </p:grpSpPr>
        <p:sp>
          <p:nvSpPr>
            <p:cNvPr id="4" name="Freeform 4"/>
            <p:cNvSpPr/>
            <p:nvPr/>
          </p:nvSpPr>
          <p:spPr>
            <a:xfrm>
              <a:off x="0" y="0"/>
              <a:ext cx="4818945" cy="2709333"/>
            </a:xfrm>
            <a:custGeom>
              <a:avLst/>
              <a:gdLst/>
              <a:ahLst/>
              <a:cxnLst/>
              <a:rect l="l" t="t" r="r" b="b"/>
              <a:pathLst>
                <a:path w="4818945" h="2709333">
                  <a:moveTo>
                    <a:pt x="0" y="0"/>
                  </a:moveTo>
                  <a:lnTo>
                    <a:pt x="4818945" y="0"/>
                  </a:lnTo>
                  <a:lnTo>
                    <a:pt x="4818945" y="2709333"/>
                  </a:lnTo>
                  <a:lnTo>
                    <a:pt x="0" y="2709333"/>
                  </a:lnTo>
                  <a:close/>
                </a:path>
              </a:pathLst>
            </a:custGeom>
            <a:solidFill>
              <a:srgbClr val="272727">
                <a:alpha val="69804"/>
              </a:srgbClr>
            </a:solidFill>
          </p:spPr>
        </p:sp>
        <p:sp>
          <p:nvSpPr>
            <p:cNvPr id="5" name="TextBox 5"/>
            <p:cNvSpPr txBox="1"/>
            <p:nvPr/>
          </p:nvSpPr>
          <p:spPr>
            <a:xfrm>
              <a:off x="0" y="-47625"/>
              <a:ext cx="4818944" cy="2756958"/>
            </a:xfrm>
            <a:prstGeom prst="rect">
              <a:avLst/>
            </a:prstGeom>
          </p:spPr>
          <p:txBody>
            <a:bodyPr lIns="53552" tIns="53552" rIns="53552" bIns="53552" rtlCol="0" anchor="ctr"/>
            <a:lstStyle/>
            <a:p>
              <a:pPr algn="ctr">
                <a:lnSpc>
                  <a:spcPts val="2279"/>
                </a:lnSpc>
              </a:pPr>
              <a:endParaRPr sz="1350"/>
            </a:p>
          </p:txBody>
        </p:sp>
      </p:grpSp>
      <p:grpSp>
        <p:nvGrpSpPr>
          <p:cNvPr id="6" name="Group 6"/>
          <p:cNvGrpSpPr/>
          <p:nvPr/>
        </p:nvGrpSpPr>
        <p:grpSpPr>
          <a:xfrm>
            <a:off x="5286383" y="2058906"/>
            <a:ext cx="7524873" cy="6169188"/>
            <a:chOff x="0" y="0"/>
            <a:chExt cx="2643770" cy="2167467"/>
          </a:xfrm>
        </p:grpSpPr>
        <p:sp>
          <p:nvSpPr>
            <p:cNvPr id="7" name="Freeform 7"/>
            <p:cNvSpPr/>
            <p:nvPr/>
          </p:nvSpPr>
          <p:spPr>
            <a:xfrm>
              <a:off x="0" y="0"/>
              <a:ext cx="2643770" cy="2167467"/>
            </a:xfrm>
            <a:custGeom>
              <a:avLst/>
              <a:gdLst/>
              <a:ahLst/>
              <a:cxnLst/>
              <a:rect l="l" t="t" r="r" b="b"/>
              <a:pathLst>
                <a:path w="2643770" h="2167467">
                  <a:moveTo>
                    <a:pt x="0" y="0"/>
                  </a:moveTo>
                  <a:lnTo>
                    <a:pt x="2643770" y="0"/>
                  </a:lnTo>
                  <a:lnTo>
                    <a:pt x="2643770" y="2167467"/>
                  </a:lnTo>
                  <a:lnTo>
                    <a:pt x="0" y="2167467"/>
                  </a:lnTo>
                  <a:close/>
                </a:path>
              </a:pathLst>
            </a:custGeom>
            <a:solidFill>
              <a:srgbClr val="FFFFFF"/>
            </a:solidFill>
          </p:spPr>
        </p:sp>
        <p:sp>
          <p:nvSpPr>
            <p:cNvPr id="8" name="TextBox 8"/>
            <p:cNvSpPr txBox="1"/>
            <p:nvPr/>
          </p:nvSpPr>
          <p:spPr>
            <a:xfrm>
              <a:off x="0" y="-47625"/>
              <a:ext cx="2643770" cy="2215092"/>
            </a:xfrm>
            <a:prstGeom prst="rect">
              <a:avLst/>
            </a:prstGeom>
          </p:spPr>
          <p:txBody>
            <a:bodyPr lIns="53552" tIns="53552" rIns="53552" bIns="53552" rtlCol="0" anchor="ctr"/>
            <a:lstStyle/>
            <a:p>
              <a:pPr algn="ctr">
                <a:lnSpc>
                  <a:spcPts val="2279"/>
                </a:lnSpc>
              </a:pPr>
              <a:endParaRPr sz="1350"/>
            </a:p>
          </p:txBody>
        </p:sp>
      </p:grpSp>
      <p:grpSp>
        <p:nvGrpSpPr>
          <p:cNvPr id="9" name="Group 9"/>
          <p:cNvGrpSpPr/>
          <p:nvPr/>
        </p:nvGrpSpPr>
        <p:grpSpPr>
          <a:xfrm>
            <a:off x="771149" y="2058906"/>
            <a:ext cx="4515235" cy="6169188"/>
            <a:chOff x="0" y="0"/>
            <a:chExt cx="933159" cy="1274980"/>
          </a:xfrm>
        </p:grpSpPr>
        <p:sp>
          <p:nvSpPr>
            <p:cNvPr id="10" name="Freeform 10"/>
            <p:cNvSpPr/>
            <p:nvPr/>
          </p:nvSpPr>
          <p:spPr>
            <a:xfrm>
              <a:off x="0" y="0"/>
              <a:ext cx="933160" cy="1274980"/>
            </a:xfrm>
            <a:custGeom>
              <a:avLst/>
              <a:gdLst/>
              <a:ahLst/>
              <a:cxnLst/>
              <a:rect l="l" t="t" r="r" b="b"/>
              <a:pathLst>
                <a:path w="933160" h="1274980">
                  <a:moveTo>
                    <a:pt x="0" y="0"/>
                  </a:moveTo>
                  <a:lnTo>
                    <a:pt x="933160" y="0"/>
                  </a:lnTo>
                  <a:lnTo>
                    <a:pt x="933160" y="1274980"/>
                  </a:lnTo>
                  <a:lnTo>
                    <a:pt x="0" y="1274980"/>
                  </a:lnTo>
                  <a:close/>
                </a:path>
              </a:pathLst>
            </a:custGeom>
            <a:blipFill>
              <a:blip r:embed="rId4"/>
              <a:stretch>
                <a:fillRect t="-4892" b="-4892"/>
              </a:stretch>
            </a:blipFill>
          </p:spPr>
        </p:sp>
      </p:grpSp>
      <p:sp>
        <p:nvSpPr>
          <p:cNvPr id="11" name="AutoShape 11"/>
          <p:cNvSpPr/>
          <p:nvPr/>
        </p:nvSpPr>
        <p:spPr>
          <a:xfrm>
            <a:off x="6614079" y="4273493"/>
            <a:ext cx="4869482" cy="0"/>
          </a:xfrm>
          <a:prstGeom prst="line">
            <a:avLst/>
          </a:prstGeom>
          <a:ln w="9525" cap="flat">
            <a:solidFill>
              <a:srgbClr val="1F2947"/>
            </a:solidFill>
            <a:prstDash val="solid"/>
            <a:headEnd type="none" w="sm" len="sm"/>
            <a:tailEnd type="none" w="sm" len="sm"/>
          </a:ln>
        </p:spPr>
      </p:sp>
      <p:sp>
        <p:nvSpPr>
          <p:cNvPr id="12" name="AutoShape 12"/>
          <p:cNvSpPr/>
          <p:nvPr/>
        </p:nvSpPr>
        <p:spPr>
          <a:xfrm>
            <a:off x="6614079" y="5809458"/>
            <a:ext cx="4869482" cy="0"/>
          </a:xfrm>
          <a:prstGeom prst="line">
            <a:avLst/>
          </a:prstGeom>
          <a:ln w="9525" cap="flat">
            <a:solidFill>
              <a:srgbClr val="1F2947"/>
            </a:solidFill>
            <a:prstDash val="solid"/>
            <a:headEnd type="none" w="sm" len="sm"/>
            <a:tailEnd type="none" w="sm" len="sm"/>
          </a:ln>
        </p:spPr>
      </p:sp>
      <p:grpSp>
        <p:nvGrpSpPr>
          <p:cNvPr id="13" name="Group 13"/>
          <p:cNvGrpSpPr/>
          <p:nvPr/>
        </p:nvGrpSpPr>
        <p:grpSpPr>
          <a:xfrm>
            <a:off x="6614079" y="6574342"/>
            <a:ext cx="4869482" cy="646640"/>
            <a:chOff x="0" y="0"/>
            <a:chExt cx="1710831" cy="227189"/>
          </a:xfrm>
          <a:solidFill>
            <a:schemeClr val="tx1">
              <a:lumMod val="75000"/>
              <a:lumOff val="25000"/>
            </a:schemeClr>
          </a:solidFill>
        </p:grpSpPr>
        <p:sp>
          <p:nvSpPr>
            <p:cNvPr id="14" name="Freeform 14"/>
            <p:cNvSpPr/>
            <p:nvPr/>
          </p:nvSpPr>
          <p:spPr>
            <a:xfrm>
              <a:off x="0" y="0"/>
              <a:ext cx="1710831" cy="227189"/>
            </a:xfrm>
            <a:custGeom>
              <a:avLst/>
              <a:gdLst/>
              <a:ahLst/>
              <a:cxnLst/>
              <a:rect l="l" t="t" r="r" b="b"/>
              <a:pathLst>
                <a:path w="1710831" h="227189">
                  <a:moveTo>
                    <a:pt x="0" y="0"/>
                  </a:moveTo>
                  <a:lnTo>
                    <a:pt x="1710831" y="0"/>
                  </a:lnTo>
                  <a:lnTo>
                    <a:pt x="1710831" y="227189"/>
                  </a:lnTo>
                  <a:lnTo>
                    <a:pt x="0" y="227189"/>
                  </a:lnTo>
                  <a:close/>
                </a:path>
              </a:pathLst>
            </a:custGeom>
            <a:grpFill/>
          </p:spPr>
        </p:sp>
        <p:sp>
          <p:nvSpPr>
            <p:cNvPr id="15" name="TextBox 15">
              <a:hlinkClick r:id="rId5" action="ppaction://hlinksldjump"/>
            </p:cNvPr>
            <p:cNvSpPr txBox="1"/>
            <p:nvPr/>
          </p:nvSpPr>
          <p:spPr>
            <a:xfrm>
              <a:off x="0" y="0"/>
              <a:ext cx="1710831" cy="227189"/>
            </a:xfrm>
            <a:prstGeom prst="rect">
              <a:avLst/>
            </a:prstGeom>
            <a:grpFill/>
          </p:spPr>
          <p:txBody>
            <a:bodyPr lIns="53552" tIns="53552" rIns="53552" bIns="53552" rtlCol="0" anchor="ctr"/>
            <a:lstStyle/>
            <a:p>
              <a:pPr algn="ctr">
                <a:lnSpc>
                  <a:spcPts val="3208"/>
                </a:lnSpc>
                <a:spcBef>
                  <a:spcPct val="0"/>
                </a:spcBef>
              </a:pPr>
              <a:r>
                <a:rPr lang="en-US" sz="2291" dirty="0" err="1">
                  <a:solidFill>
                    <a:schemeClr val="bg1"/>
                  </a:solidFill>
                  <a:latin typeface="Faustina"/>
                  <a:hlinkClick r:id="rId5" action="ppaction://hlinksldjump"/>
                </a:rPr>
                <a:t>Đăng</a:t>
              </a:r>
              <a:r>
                <a:rPr lang="en-US" sz="2291" dirty="0">
                  <a:solidFill>
                    <a:schemeClr val="bg1"/>
                  </a:solidFill>
                  <a:latin typeface="Faustina"/>
                  <a:hlinkClick r:id="rId5" action="ppaction://hlinksldjump"/>
                </a:rPr>
                <a:t> </a:t>
              </a:r>
              <a:r>
                <a:rPr lang="en-US" sz="2291" dirty="0" err="1">
                  <a:solidFill>
                    <a:schemeClr val="bg1"/>
                  </a:solidFill>
                  <a:latin typeface="Faustina"/>
                  <a:hlinkClick r:id="rId5" action="ppaction://hlinksldjump"/>
                </a:rPr>
                <a:t>nhập</a:t>
              </a:r>
              <a:endParaRPr lang="en-US" sz="2291" dirty="0">
                <a:solidFill>
                  <a:schemeClr val="bg1"/>
                </a:solidFill>
                <a:latin typeface="Faustina"/>
              </a:endParaRPr>
            </a:p>
          </p:txBody>
        </p:sp>
      </p:grpSp>
      <p:sp>
        <p:nvSpPr>
          <p:cNvPr id="16" name="TextBox 16"/>
          <p:cNvSpPr txBox="1"/>
          <p:nvPr/>
        </p:nvSpPr>
        <p:spPr>
          <a:xfrm>
            <a:off x="8354500" y="2682627"/>
            <a:ext cx="1627700" cy="410369"/>
          </a:xfrm>
          <a:prstGeom prst="rect">
            <a:avLst/>
          </a:prstGeom>
        </p:spPr>
        <p:txBody>
          <a:bodyPr wrap="square" lIns="0" tIns="0" rIns="0" bIns="0" rtlCol="0" anchor="t">
            <a:spAutoFit/>
          </a:bodyPr>
          <a:lstStyle/>
          <a:p>
            <a:pPr>
              <a:lnSpc>
                <a:spcPts val="3208"/>
              </a:lnSpc>
              <a:spcBef>
                <a:spcPct val="0"/>
              </a:spcBef>
            </a:pPr>
            <a:r>
              <a:rPr lang="en-US" sz="2291" dirty="0" err="1">
                <a:solidFill>
                  <a:srgbClr val="1F2947"/>
                </a:solidFill>
                <a:latin typeface="Faustina Bold"/>
              </a:rPr>
              <a:t>Đăng</a:t>
            </a:r>
            <a:r>
              <a:rPr lang="en-US" sz="2291" dirty="0">
                <a:solidFill>
                  <a:srgbClr val="1F2947"/>
                </a:solidFill>
                <a:latin typeface="Faustina Bold"/>
              </a:rPr>
              <a:t> </a:t>
            </a:r>
            <a:r>
              <a:rPr lang="en-US" sz="2291" dirty="0" err="1">
                <a:solidFill>
                  <a:srgbClr val="1F2947"/>
                </a:solidFill>
                <a:latin typeface="Faustina Bold"/>
              </a:rPr>
              <a:t>nhập</a:t>
            </a:r>
            <a:endParaRPr lang="en-US" sz="2291" dirty="0">
              <a:solidFill>
                <a:srgbClr val="1F2947"/>
              </a:solidFill>
              <a:latin typeface="Faustina Bold"/>
            </a:endParaRPr>
          </a:p>
        </p:txBody>
      </p:sp>
      <p:sp>
        <p:nvSpPr>
          <p:cNvPr id="17" name="TextBox 17"/>
          <p:cNvSpPr txBox="1"/>
          <p:nvPr/>
        </p:nvSpPr>
        <p:spPr>
          <a:xfrm>
            <a:off x="6614080" y="3304488"/>
            <a:ext cx="654233"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Email</a:t>
            </a:r>
          </a:p>
        </p:txBody>
      </p:sp>
      <p:sp>
        <p:nvSpPr>
          <p:cNvPr id="18" name="TextBox 18"/>
          <p:cNvSpPr txBox="1"/>
          <p:nvPr/>
        </p:nvSpPr>
        <p:spPr>
          <a:xfrm>
            <a:off x="6614080" y="4838111"/>
            <a:ext cx="1059482"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Mật khẩu</a:t>
            </a:r>
          </a:p>
        </p:txBody>
      </p:sp>
      <p:sp>
        <p:nvSpPr>
          <p:cNvPr id="19" name="TextBox 19"/>
          <p:cNvSpPr txBox="1"/>
          <p:nvPr/>
        </p:nvSpPr>
        <p:spPr>
          <a:xfrm>
            <a:off x="6614078" y="3765049"/>
            <a:ext cx="3368122" cy="334066"/>
          </a:xfrm>
          <a:prstGeom prst="rect">
            <a:avLst/>
          </a:prstGeom>
        </p:spPr>
        <p:txBody>
          <a:bodyPr wrap="square" lIns="0" tIns="0" rIns="0" bIns="0" rtlCol="0" anchor="t">
            <a:spAutoFit/>
          </a:bodyPr>
          <a:lstStyle/>
          <a:p>
            <a:pPr>
              <a:lnSpc>
                <a:spcPts val="2913"/>
              </a:lnSpc>
              <a:spcBef>
                <a:spcPct val="0"/>
              </a:spcBef>
            </a:pPr>
            <a:r>
              <a:rPr lang="en-US" sz="2081" dirty="0" smtClean="0">
                <a:solidFill>
                  <a:srgbClr val="000000"/>
                </a:solidFill>
                <a:latin typeface="Faustina"/>
              </a:rPr>
              <a:t>stelledatrashcake@gmail.com</a:t>
            </a:r>
            <a:endParaRPr lang="en-US" sz="2081" dirty="0">
              <a:solidFill>
                <a:srgbClr val="000000"/>
              </a:solidFill>
              <a:latin typeface="Faustina"/>
            </a:endParaRPr>
          </a:p>
        </p:txBody>
      </p:sp>
      <p:sp>
        <p:nvSpPr>
          <p:cNvPr id="21" name="TextBox 21"/>
          <p:cNvSpPr txBox="1"/>
          <p:nvPr/>
        </p:nvSpPr>
        <p:spPr>
          <a:xfrm>
            <a:off x="6614080" y="5297346"/>
            <a:ext cx="2377520" cy="334066"/>
          </a:xfrm>
          <a:prstGeom prst="rect">
            <a:avLst/>
          </a:prstGeom>
        </p:spPr>
        <p:txBody>
          <a:bodyPr wrap="square" lIns="0" tIns="0" rIns="0" bIns="0" rtlCol="0" anchor="t">
            <a:spAutoFit/>
          </a:bodyPr>
          <a:lstStyle/>
          <a:p>
            <a:pPr>
              <a:lnSpc>
                <a:spcPts val="2913"/>
              </a:lnSpc>
              <a:spcBef>
                <a:spcPct val="0"/>
              </a:spcBef>
            </a:pPr>
            <a:r>
              <a:rPr lang="en-US" sz="2081" dirty="0" smtClean="0">
                <a:solidFill>
                  <a:srgbClr val="000000"/>
                </a:solidFill>
                <a:latin typeface="Faustina"/>
              </a:rPr>
              <a:t>•••••••••••••</a:t>
            </a:r>
            <a:endParaRPr lang="en-US" sz="2081" dirty="0">
              <a:solidFill>
                <a:srgbClr val="000000"/>
              </a:solidFill>
              <a:latin typeface="Faustina"/>
            </a:endParaRPr>
          </a:p>
        </p:txBody>
      </p:sp>
    </p:spTree>
    <p:extLst>
      <p:ext uri="{BB962C8B-B14F-4D97-AF65-F5344CB8AC3E}">
        <p14:creationId xmlns:p14="http://schemas.microsoft.com/office/powerpoint/2010/main" val="271887698"/>
      </p:ext>
    </p:extLst>
  </p:cSld>
  <p:clrMapOvr>
    <a:masterClrMapping/>
  </p:clrMapOvr>
  <mc:AlternateContent xmlns:mc="http://schemas.openxmlformats.org/markup-compatibility/2006">
    <mc:Choice xmlns:p14="http://schemas.microsoft.com/office/powerpoint/2010/main" Requires="p14">
      <p:transition p14:dur="100" advTm="1556">
        <p:cut/>
      </p:transition>
    </mc:Choice>
    <mc:Fallback>
      <p:transition advTm="1556">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78" r="-178"/>
            </a:stretch>
          </a:blipFill>
        </p:spPr>
      </p:sp>
      <p:grpSp>
        <p:nvGrpSpPr>
          <p:cNvPr id="3" name="Group 3"/>
          <p:cNvGrpSpPr/>
          <p:nvPr/>
        </p:nvGrpSpPr>
        <p:grpSpPr>
          <a:xfrm>
            <a:off x="0" y="0"/>
            <a:ext cx="13716000" cy="10287000"/>
            <a:chOff x="0" y="0"/>
            <a:chExt cx="4818944" cy="2709333"/>
          </a:xfrm>
        </p:grpSpPr>
        <p:sp>
          <p:nvSpPr>
            <p:cNvPr id="4" name="Freeform 4"/>
            <p:cNvSpPr/>
            <p:nvPr/>
          </p:nvSpPr>
          <p:spPr>
            <a:xfrm>
              <a:off x="0" y="0"/>
              <a:ext cx="4818945" cy="2709333"/>
            </a:xfrm>
            <a:custGeom>
              <a:avLst/>
              <a:gdLst/>
              <a:ahLst/>
              <a:cxnLst/>
              <a:rect l="l" t="t" r="r" b="b"/>
              <a:pathLst>
                <a:path w="4818945" h="2709333">
                  <a:moveTo>
                    <a:pt x="0" y="0"/>
                  </a:moveTo>
                  <a:lnTo>
                    <a:pt x="4818945" y="0"/>
                  </a:lnTo>
                  <a:lnTo>
                    <a:pt x="4818945" y="2709333"/>
                  </a:lnTo>
                  <a:lnTo>
                    <a:pt x="0" y="2709333"/>
                  </a:lnTo>
                  <a:close/>
                </a:path>
              </a:pathLst>
            </a:custGeom>
            <a:solidFill>
              <a:srgbClr val="272727">
                <a:alpha val="69804"/>
              </a:srgbClr>
            </a:solidFill>
          </p:spPr>
        </p:sp>
        <p:sp>
          <p:nvSpPr>
            <p:cNvPr id="5" name="TextBox 5"/>
            <p:cNvSpPr txBox="1"/>
            <p:nvPr/>
          </p:nvSpPr>
          <p:spPr>
            <a:xfrm>
              <a:off x="0" y="-47625"/>
              <a:ext cx="4818944" cy="2756958"/>
            </a:xfrm>
            <a:prstGeom prst="rect">
              <a:avLst/>
            </a:prstGeom>
          </p:spPr>
          <p:txBody>
            <a:bodyPr lIns="53552" tIns="53552" rIns="53552" bIns="53552" rtlCol="0" anchor="ctr"/>
            <a:lstStyle/>
            <a:p>
              <a:pPr algn="ctr">
                <a:lnSpc>
                  <a:spcPts val="2279"/>
                </a:lnSpc>
              </a:pPr>
              <a:endParaRPr sz="1350"/>
            </a:p>
          </p:txBody>
        </p:sp>
      </p:grpSp>
      <p:grpSp>
        <p:nvGrpSpPr>
          <p:cNvPr id="6" name="Group 6"/>
          <p:cNvGrpSpPr/>
          <p:nvPr/>
        </p:nvGrpSpPr>
        <p:grpSpPr>
          <a:xfrm>
            <a:off x="5286383" y="2058906"/>
            <a:ext cx="7524873" cy="6169188"/>
            <a:chOff x="0" y="0"/>
            <a:chExt cx="2643770" cy="2167467"/>
          </a:xfrm>
        </p:grpSpPr>
        <p:sp>
          <p:nvSpPr>
            <p:cNvPr id="7" name="Freeform 7"/>
            <p:cNvSpPr/>
            <p:nvPr/>
          </p:nvSpPr>
          <p:spPr>
            <a:xfrm>
              <a:off x="0" y="0"/>
              <a:ext cx="2643770" cy="2167467"/>
            </a:xfrm>
            <a:custGeom>
              <a:avLst/>
              <a:gdLst/>
              <a:ahLst/>
              <a:cxnLst/>
              <a:rect l="l" t="t" r="r" b="b"/>
              <a:pathLst>
                <a:path w="2643770" h="2167467">
                  <a:moveTo>
                    <a:pt x="0" y="0"/>
                  </a:moveTo>
                  <a:lnTo>
                    <a:pt x="2643770" y="0"/>
                  </a:lnTo>
                  <a:lnTo>
                    <a:pt x="2643770" y="2167467"/>
                  </a:lnTo>
                  <a:lnTo>
                    <a:pt x="0" y="2167467"/>
                  </a:lnTo>
                  <a:close/>
                </a:path>
              </a:pathLst>
            </a:custGeom>
            <a:solidFill>
              <a:srgbClr val="FFFFFF"/>
            </a:solidFill>
          </p:spPr>
        </p:sp>
        <p:sp>
          <p:nvSpPr>
            <p:cNvPr id="8" name="TextBox 8"/>
            <p:cNvSpPr txBox="1"/>
            <p:nvPr/>
          </p:nvSpPr>
          <p:spPr>
            <a:xfrm>
              <a:off x="0" y="-47625"/>
              <a:ext cx="2643770" cy="2215092"/>
            </a:xfrm>
            <a:prstGeom prst="rect">
              <a:avLst/>
            </a:prstGeom>
          </p:spPr>
          <p:txBody>
            <a:bodyPr lIns="53552" tIns="53552" rIns="53552" bIns="53552" rtlCol="0" anchor="ctr"/>
            <a:lstStyle/>
            <a:p>
              <a:pPr algn="ctr">
                <a:lnSpc>
                  <a:spcPts val="2279"/>
                </a:lnSpc>
              </a:pPr>
              <a:endParaRPr sz="1350"/>
            </a:p>
          </p:txBody>
        </p:sp>
      </p:grpSp>
      <p:grpSp>
        <p:nvGrpSpPr>
          <p:cNvPr id="9" name="Group 9"/>
          <p:cNvGrpSpPr/>
          <p:nvPr/>
        </p:nvGrpSpPr>
        <p:grpSpPr>
          <a:xfrm>
            <a:off x="771149" y="2058906"/>
            <a:ext cx="4515235" cy="6169188"/>
            <a:chOff x="0" y="0"/>
            <a:chExt cx="933159" cy="1274980"/>
          </a:xfrm>
        </p:grpSpPr>
        <p:sp>
          <p:nvSpPr>
            <p:cNvPr id="10" name="Freeform 10"/>
            <p:cNvSpPr/>
            <p:nvPr/>
          </p:nvSpPr>
          <p:spPr>
            <a:xfrm>
              <a:off x="0" y="0"/>
              <a:ext cx="933160" cy="1274980"/>
            </a:xfrm>
            <a:custGeom>
              <a:avLst/>
              <a:gdLst/>
              <a:ahLst/>
              <a:cxnLst/>
              <a:rect l="l" t="t" r="r" b="b"/>
              <a:pathLst>
                <a:path w="933160" h="1274980">
                  <a:moveTo>
                    <a:pt x="0" y="0"/>
                  </a:moveTo>
                  <a:lnTo>
                    <a:pt x="933160" y="0"/>
                  </a:lnTo>
                  <a:lnTo>
                    <a:pt x="933160" y="1274980"/>
                  </a:lnTo>
                  <a:lnTo>
                    <a:pt x="0" y="1274980"/>
                  </a:lnTo>
                  <a:close/>
                </a:path>
              </a:pathLst>
            </a:custGeom>
            <a:blipFill>
              <a:blip r:embed="rId4"/>
              <a:stretch>
                <a:fillRect t="-4892" b="-4892"/>
              </a:stretch>
            </a:blipFill>
          </p:spPr>
        </p:sp>
      </p:grpSp>
      <p:sp>
        <p:nvSpPr>
          <p:cNvPr id="11" name="AutoShape 11"/>
          <p:cNvSpPr/>
          <p:nvPr/>
        </p:nvSpPr>
        <p:spPr>
          <a:xfrm>
            <a:off x="6614079" y="4273493"/>
            <a:ext cx="4869482" cy="0"/>
          </a:xfrm>
          <a:prstGeom prst="line">
            <a:avLst/>
          </a:prstGeom>
          <a:ln w="9525" cap="flat">
            <a:solidFill>
              <a:srgbClr val="1F2947"/>
            </a:solidFill>
            <a:prstDash val="solid"/>
            <a:headEnd type="none" w="sm" len="sm"/>
            <a:tailEnd type="none" w="sm" len="sm"/>
          </a:ln>
        </p:spPr>
      </p:sp>
      <p:sp>
        <p:nvSpPr>
          <p:cNvPr id="12" name="AutoShape 12"/>
          <p:cNvSpPr/>
          <p:nvPr/>
        </p:nvSpPr>
        <p:spPr>
          <a:xfrm>
            <a:off x="6614079" y="5809458"/>
            <a:ext cx="4869482" cy="0"/>
          </a:xfrm>
          <a:prstGeom prst="line">
            <a:avLst/>
          </a:prstGeom>
          <a:ln w="9525" cap="flat">
            <a:solidFill>
              <a:srgbClr val="1F2947"/>
            </a:solidFill>
            <a:prstDash val="solid"/>
            <a:headEnd type="none" w="sm" len="sm"/>
            <a:tailEnd type="none" w="sm" len="sm"/>
          </a:ln>
        </p:spPr>
      </p:sp>
      <p:grpSp>
        <p:nvGrpSpPr>
          <p:cNvPr id="13" name="Group 13"/>
          <p:cNvGrpSpPr/>
          <p:nvPr/>
        </p:nvGrpSpPr>
        <p:grpSpPr>
          <a:xfrm>
            <a:off x="6614079" y="6591300"/>
            <a:ext cx="4888532" cy="629681"/>
            <a:chOff x="0" y="-35795"/>
            <a:chExt cx="1717524" cy="262984"/>
          </a:xfrm>
          <a:solidFill>
            <a:schemeClr val="bg1">
              <a:lumMod val="85000"/>
            </a:schemeClr>
          </a:solidFill>
        </p:grpSpPr>
        <p:sp>
          <p:nvSpPr>
            <p:cNvPr id="14" name="Freeform 14"/>
            <p:cNvSpPr/>
            <p:nvPr/>
          </p:nvSpPr>
          <p:spPr>
            <a:xfrm>
              <a:off x="6693" y="-35795"/>
              <a:ext cx="1710831" cy="257496"/>
            </a:xfrm>
            <a:custGeom>
              <a:avLst/>
              <a:gdLst/>
              <a:ahLst/>
              <a:cxnLst/>
              <a:rect l="l" t="t" r="r" b="b"/>
              <a:pathLst>
                <a:path w="1710831" h="227189">
                  <a:moveTo>
                    <a:pt x="0" y="0"/>
                  </a:moveTo>
                  <a:lnTo>
                    <a:pt x="1710831" y="0"/>
                  </a:lnTo>
                  <a:lnTo>
                    <a:pt x="1710831" y="227189"/>
                  </a:lnTo>
                  <a:lnTo>
                    <a:pt x="0" y="227189"/>
                  </a:lnTo>
                  <a:close/>
                </a:path>
              </a:pathLst>
            </a:custGeom>
            <a:grpFill/>
          </p:spPr>
        </p:sp>
        <p:sp>
          <p:nvSpPr>
            <p:cNvPr id="15" name="TextBox 15"/>
            <p:cNvSpPr txBox="1"/>
            <p:nvPr/>
          </p:nvSpPr>
          <p:spPr>
            <a:xfrm>
              <a:off x="0" y="-30307"/>
              <a:ext cx="1710831" cy="257496"/>
            </a:xfrm>
            <a:prstGeom prst="rect">
              <a:avLst/>
            </a:prstGeom>
            <a:grpFill/>
          </p:spPr>
          <p:txBody>
            <a:bodyPr lIns="53552" tIns="53552" rIns="53552" bIns="53552" rtlCol="0" anchor="ctr"/>
            <a:lstStyle/>
            <a:p>
              <a:pPr algn="ctr">
                <a:lnSpc>
                  <a:spcPts val="3208"/>
                </a:lnSpc>
                <a:spcBef>
                  <a:spcPct val="0"/>
                </a:spcBef>
              </a:pPr>
              <a:r>
                <a:rPr lang="en-US" sz="2291" dirty="0" err="1">
                  <a:solidFill>
                    <a:srgbClr val="000000"/>
                  </a:solidFill>
                  <a:latin typeface="Faustina"/>
                </a:rPr>
                <a:t>Đăng</a:t>
              </a:r>
              <a:r>
                <a:rPr lang="en-US" sz="2291" dirty="0">
                  <a:solidFill>
                    <a:srgbClr val="000000"/>
                  </a:solidFill>
                  <a:latin typeface="Faustina"/>
                </a:rPr>
                <a:t> </a:t>
              </a:r>
              <a:r>
                <a:rPr lang="en-US" sz="2291" dirty="0" err="1">
                  <a:solidFill>
                    <a:srgbClr val="000000"/>
                  </a:solidFill>
                  <a:latin typeface="Faustina"/>
                </a:rPr>
                <a:t>nhập</a:t>
              </a:r>
              <a:endParaRPr lang="en-US" sz="2291" dirty="0">
                <a:solidFill>
                  <a:srgbClr val="000000"/>
                </a:solidFill>
                <a:latin typeface="Faustina"/>
              </a:endParaRPr>
            </a:p>
          </p:txBody>
        </p:sp>
      </p:grpSp>
      <p:sp>
        <p:nvSpPr>
          <p:cNvPr id="16" name="TextBox 16"/>
          <p:cNvSpPr txBox="1"/>
          <p:nvPr/>
        </p:nvSpPr>
        <p:spPr>
          <a:xfrm>
            <a:off x="8354500" y="2682627"/>
            <a:ext cx="1856300" cy="410369"/>
          </a:xfrm>
          <a:prstGeom prst="rect">
            <a:avLst/>
          </a:prstGeom>
        </p:spPr>
        <p:txBody>
          <a:bodyPr wrap="square" lIns="0" tIns="0" rIns="0" bIns="0" rtlCol="0" anchor="t">
            <a:spAutoFit/>
          </a:bodyPr>
          <a:lstStyle/>
          <a:p>
            <a:pPr>
              <a:lnSpc>
                <a:spcPts val="3208"/>
              </a:lnSpc>
              <a:spcBef>
                <a:spcPct val="0"/>
              </a:spcBef>
            </a:pPr>
            <a:r>
              <a:rPr lang="en-US" sz="2291" dirty="0" err="1">
                <a:solidFill>
                  <a:srgbClr val="1F2947"/>
                </a:solidFill>
                <a:latin typeface="Faustina Bold"/>
              </a:rPr>
              <a:t>Đăng</a:t>
            </a:r>
            <a:r>
              <a:rPr lang="en-US" sz="2291" dirty="0">
                <a:solidFill>
                  <a:srgbClr val="1F2947"/>
                </a:solidFill>
                <a:latin typeface="Faustina Bold"/>
              </a:rPr>
              <a:t> </a:t>
            </a:r>
            <a:r>
              <a:rPr lang="en-US" sz="2291" dirty="0" err="1">
                <a:solidFill>
                  <a:srgbClr val="1F2947"/>
                </a:solidFill>
                <a:latin typeface="Faustina Bold"/>
              </a:rPr>
              <a:t>nhập</a:t>
            </a:r>
            <a:endParaRPr lang="en-US" sz="2291" dirty="0">
              <a:solidFill>
                <a:srgbClr val="1F2947"/>
              </a:solidFill>
              <a:latin typeface="Faustina Bold"/>
            </a:endParaRPr>
          </a:p>
        </p:txBody>
      </p:sp>
      <p:sp>
        <p:nvSpPr>
          <p:cNvPr id="17" name="TextBox 17"/>
          <p:cNvSpPr txBox="1"/>
          <p:nvPr/>
        </p:nvSpPr>
        <p:spPr>
          <a:xfrm>
            <a:off x="6614080" y="3304488"/>
            <a:ext cx="654233"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Email</a:t>
            </a:r>
          </a:p>
        </p:txBody>
      </p:sp>
      <p:sp>
        <p:nvSpPr>
          <p:cNvPr id="18" name="TextBox 18"/>
          <p:cNvSpPr txBox="1"/>
          <p:nvPr/>
        </p:nvSpPr>
        <p:spPr>
          <a:xfrm>
            <a:off x="6614080" y="4838111"/>
            <a:ext cx="1059482"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Mật khẩu</a:t>
            </a:r>
          </a:p>
        </p:txBody>
      </p:sp>
      <p:sp>
        <p:nvSpPr>
          <p:cNvPr id="19" name="Rectangle 18">
            <a:hlinkClick r:id="rId5" action="ppaction://hlinksldjump"/>
          </p:cNvPr>
          <p:cNvSpPr/>
          <p:nvPr/>
        </p:nvSpPr>
        <p:spPr>
          <a:xfrm>
            <a:off x="6614079" y="3676385"/>
            <a:ext cx="4869482" cy="59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499916"/>
      </p:ext>
    </p:extLst>
  </p:cSld>
  <p:clrMapOvr>
    <a:masterClrMapping/>
  </p:clrMapOvr>
  <mc:AlternateContent xmlns:mc="http://schemas.openxmlformats.org/markup-compatibility/2006">
    <mc:Choice xmlns:p14="http://schemas.microsoft.com/office/powerpoint/2010/main" Requires="p14">
      <p:transition p14:dur="100" advTm="1319">
        <p:cut/>
      </p:transition>
    </mc:Choice>
    <mc:Fallback>
      <p:transition advTm="1319">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78" r="-178"/>
            </a:stretch>
          </a:blipFill>
        </p:spPr>
      </p:sp>
      <p:grpSp>
        <p:nvGrpSpPr>
          <p:cNvPr id="3" name="Group 3"/>
          <p:cNvGrpSpPr/>
          <p:nvPr/>
        </p:nvGrpSpPr>
        <p:grpSpPr>
          <a:xfrm>
            <a:off x="0" y="0"/>
            <a:ext cx="13716000" cy="10287000"/>
            <a:chOff x="0" y="0"/>
            <a:chExt cx="4818944" cy="2709333"/>
          </a:xfrm>
        </p:grpSpPr>
        <p:sp>
          <p:nvSpPr>
            <p:cNvPr id="4" name="Freeform 4"/>
            <p:cNvSpPr/>
            <p:nvPr/>
          </p:nvSpPr>
          <p:spPr>
            <a:xfrm>
              <a:off x="0" y="0"/>
              <a:ext cx="4818945" cy="2709333"/>
            </a:xfrm>
            <a:custGeom>
              <a:avLst/>
              <a:gdLst/>
              <a:ahLst/>
              <a:cxnLst/>
              <a:rect l="l" t="t" r="r" b="b"/>
              <a:pathLst>
                <a:path w="4818945" h="2709333">
                  <a:moveTo>
                    <a:pt x="0" y="0"/>
                  </a:moveTo>
                  <a:lnTo>
                    <a:pt x="4818945" y="0"/>
                  </a:lnTo>
                  <a:lnTo>
                    <a:pt x="4818945" y="2709333"/>
                  </a:lnTo>
                  <a:lnTo>
                    <a:pt x="0" y="2709333"/>
                  </a:lnTo>
                  <a:close/>
                </a:path>
              </a:pathLst>
            </a:custGeom>
            <a:solidFill>
              <a:srgbClr val="272727">
                <a:alpha val="69804"/>
              </a:srgbClr>
            </a:solidFill>
          </p:spPr>
        </p:sp>
        <p:sp>
          <p:nvSpPr>
            <p:cNvPr id="5" name="TextBox 5"/>
            <p:cNvSpPr txBox="1"/>
            <p:nvPr/>
          </p:nvSpPr>
          <p:spPr>
            <a:xfrm>
              <a:off x="0" y="-47625"/>
              <a:ext cx="4818944" cy="2756958"/>
            </a:xfrm>
            <a:prstGeom prst="rect">
              <a:avLst/>
            </a:prstGeom>
          </p:spPr>
          <p:txBody>
            <a:bodyPr lIns="53552" tIns="53552" rIns="53552" bIns="53552" rtlCol="0" anchor="ctr"/>
            <a:lstStyle/>
            <a:p>
              <a:pPr algn="ctr">
                <a:lnSpc>
                  <a:spcPts val="2279"/>
                </a:lnSpc>
              </a:pPr>
              <a:endParaRPr sz="1350"/>
            </a:p>
          </p:txBody>
        </p:sp>
      </p:grpSp>
      <p:grpSp>
        <p:nvGrpSpPr>
          <p:cNvPr id="6" name="Group 6"/>
          <p:cNvGrpSpPr/>
          <p:nvPr/>
        </p:nvGrpSpPr>
        <p:grpSpPr>
          <a:xfrm>
            <a:off x="5286383" y="2058906"/>
            <a:ext cx="7524873" cy="6169188"/>
            <a:chOff x="0" y="0"/>
            <a:chExt cx="2643770" cy="2167467"/>
          </a:xfrm>
        </p:grpSpPr>
        <p:sp>
          <p:nvSpPr>
            <p:cNvPr id="7" name="Freeform 7"/>
            <p:cNvSpPr/>
            <p:nvPr/>
          </p:nvSpPr>
          <p:spPr>
            <a:xfrm>
              <a:off x="0" y="0"/>
              <a:ext cx="2643770" cy="2167467"/>
            </a:xfrm>
            <a:custGeom>
              <a:avLst/>
              <a:gdLst/>
              <a:ahLst/>
              <a:cxnLst/>
              <a:rect l="l" t="t" r="r" b="b"/>
              <a:pathLst>
                <a:path w="2643770" h="2167467">
                  <a:moveTo>
                    <a:pt x="0" y="0"/>
                  </a:moveTo>
                  <a:lnTo>
                    <a:pt x="2643770" y="0"/>
                  </a:lnTo>
                  <a:lnTo>
                    <a:pt x="2643770" y="2167467"/>
                  </a:lnTo>
                  <a:lnTo>
                    <a:pt x="0" y="2167467"/>
                  </a:lnTo>
                  <a:close/>
                </a:path>
              </a:pathLst>
            </a:custGeom>
            <a:solidFill>
              <a:srgbClr val="FFFFFF"/>
            </a:solidFill>
          </p:spPr>
        </p:sp>
        <p:sp>
          <p:nvSpPr>
            <p:cNvPr id="8" name="TextBox 8"/>
            <p:cNvSpPr txBox="1"/>
            <p:nvPr/>
          </p:nvSpPr>
          <p:spPr>
            <a:xfrm>
              <a:off x="0" y="-47625"/>
              <a:ext cx="2643770" cy="2215092"/>
            </a:xfrm>
            <a:prstGeom prst="rect">
              <a:avLst/>
            </a:prstGeom>
          </p:spPr>
          <p:txBody>
            <a:bodyPr lIns="53552" tIns="53552" rIns="53552" bIns="53552" rtlCol="0" anchor="ctr"/>
            <a:lstStyle/>
            <a:p>
              <a:pPr algn="ctr">
                <a:lnSpc>
                  <a:spcPts val="2279"/>
                </a:lnSpc>
              </a:pPr>
              <a:endParaRPr sz="1350"/>
            </a:p>
          </p:txBody>
        </p:sp>
      </p:grpSp>
      <p:grpSp>
        <p:nvGrpSpPr>
          <p:cNvPr id="9" name="Group 9"/>
          <p:cNvGrpSpPr/>
          <p:nvPr/>
        </p:nvGrpSpPr>
        <p:grpSpPr>
          <a:xfrm>
            <a:off x="771149" y="2058906"/>
            <a:ext cx="4515235" cy="6169188"/>
            <a:chOff x="0" y="0"/>
            <a:chExt cx="933159" cy="1274980"/>
          </a:xfrm>
        </p:grpSpPr>
        <p:sp>
          <p:nvSpPr>
            <p:cNvPr id="10" name="Freeform 10"/>
            <p:cNvSpPr/>
            <p:nvPr/>
          </p:nvSpPr>
          <p:spPr>
            <a:xfrm>
              <a:off x="0" y="0"/>
              <a:ext cx="933160" cy="1274980"/>
            </a:xfrm>
            <a:custGeom>
              <a:avLst/>
              <a:gdLst/>
              <a:ahLst/>
              <a:cxnLst/>
              <a:rect l="l" t="t" r="r" b="b"/>
              <a:pathLst>
                <a:path w="933160" h="1274980">
                  <a:moveTo>
                    <a:pt x="0" y="0"/>
                  </a:moveTo>
                  <a:lnTo>
                    <a:pt x="933160" y="0"/>
                  </a:lnTo>
                  <a:lnTo>
                    <a:pt x="933160" y="1274980"/>
                  </a:lnTo>
                  <a:lnTo>
                    <a:pt x="0" y="1274980"/>
                  </a:lnTo>
                  <a:close/>
                </a:path>
              </a:pathLst>
            </a:custGeom>
            <a:blipFill>
              <a:blip r:embed="rId4"/>
              <a:stretch>
                <a:fillRect t="-4892" b="-4892"/>
              </a:stretch>
            </a:blipFill>
          </p:spPr>
        </p:sp>
      </p:grpSp>
      <p:sp>
        <p:nvSpPr>
          <p:cNvPr id="11" name="AutoShape 11"/>
          <p:cNvSpPr/>
          <p:nvPr/>
        </p:nvSpPr>
        <p:spPr>
          <a:xfrm>
            <a:off x="6614079" y="4273493"/>
            <a:ext cx="4869482" cy="0"/>
          </a:xfrm>
          <a:prstGeom prst="line">
            <a:avLst/>
          </a:prstGeom>
          <a:ln w="9525" cap="flat">
            <a:solidFill>
              <a:srgbClr val="1F2947"/>
            </a:solidFill>
            <a:prstDash val="solid"/>
            <a:headEnd type="none" w="sm" len="sm"/>
            <a:tailEnd type="none" w="sm" len="sm"/>
          </a:ln>
        </p:spPr>
      </p:sp>
      <p:sp>
        <p:nvSpPr>
          <p:cNvPr id="12" name="AutoShape 12"/>
          <p:cNvSpPr/>
          <p:nvPr/>
        </p:nvSpPr>
        <p:spPr>
          <a:xfrm>
            <a:off x="6614079" y="5809458"/>
            <a:ext cx="4869482" cy="0"/>
          </a:xfrm>
          <a:prstGeom prst="line">
            <a:avLst/>
          </a:prstGeom>
          <a:ln w="9525" cap="flat">
            <a:solidFill>
              <a:srgbClr val="1F2947"/>
            </a:solidFill>
            <a:prstDash val="solid"/>
            <a:headEnd type="none" w="sm" len="sm"/>
            <a:tailEnd type="none" w="sm" len="sm"/>
          </a:ln>
        </p:spPr>
      </p:sp>
      <p:grpSp>
        <p:nvGrpSpPr>
          <p:cNvPr id="13" name="Group 13"/>
          <p:cNvGrpSpPr/>
          <p:nvPr/>
        </p:nvGrpSpPr>
        <p:grpSpPr>
          <a:xfrm>
            <a:off x="6614079" y="6574342"/>
            <a:ext cx="4869482" cy="646640"/>
            <a:chOff x="0" y="0"/>
            <a:chExt cx="1710831" cy="227189"/>
          </a:xfrm>
          <a:solidFill>
            <a:schemeClr val="tx1">
              <a:lumMod val="75000"/>
              <a:lumOff val="25000"/>
            </a:schemeClr>
          </a:solidFill>
        </p:grpSpPr>
        <p:sp>
          <p:nvSpPr>
            <p:cNvPr id="14" name="Freeform 14"/>
            <p:cNvSpPr/>
            <p:nvPr/>
          </p:nvSpPr>
          <p:spPr>
            <a:xfrm>
              <a:off x="0" y="0"/>
              <a:ext cx="1710831" cy="227189"/>
            </a:xfrm>
            <a:custGeom>
              <a:avLst/>
              <a:gdLst/>
              <a:ahLst/>
              <a:cxnLst/>
              <a:rect l="l" t="t" r="r" b="b"/>
              <a:pathLst>
                <a:path w="1710831" h="227189">
                  <a:moveTo>
                    <a:pt x="0" y="0"/>
                  </a:moveTo>
                  <a:lnTo>
                    <a:pt x="1710831" y="0"/>
                  </a:lnTo>
                  <a:lnTo>
                    <a:pt x="1710831" y="227189"/>
                  </a:lnTo>
                  <a:lnTo>
                    <a:pt x="0" y="227189"/>
                  </a:lnTo>
                  <a:close/>
                </a:path>
              </a:pathLst>
            </a:custGeom>
            <a:grpFill/>
          </p:spPr>
        </p:sp>
        <p:sp>
          <p:nvSpPr>
            <p:cNvPr id="15" name="TextBox 15">
              <a:hlinkClick r:id="rId5" action="ppaction://hlinksldjump"/>
            </p:cNvPr>
            <p:cNvSpPr txBox="1"/>
            <p:nvPr/>
          </p:nvSpPr>
          <p:spPr>
            <a:xfrm>
              <a:off x="0" y="0"/>
              <a:ext cx="1710831" cy="227189"/>
            </a:xfrm>
            <a:prstGeom prst="rect">
              <a:avLst/>
            </a:prstGeom>
            <a:grpFill/>
          </p:spPr>
          <p:txBody>
            <a:bodyPr lIns="53552" tIns="53552" rIns="53552" bIns="53552" rtlCol="0" anchor="ctr"/>
            <a:lstStyle/>
            <a:p>
              <a:pPr algn="ctr">
                <a:lnSpc>
                  <a:spcPts val="3208"/>
                </a:lnSpc>
                <a:spcBef>
                  <a:spcPct val="0"/>
                </a:spcBef>
              </a:pPr>
              <a:r>
                <a:rPr lang="en-US" sz="2291" dirty="0" err="1">
                  <a:solidFill>
                    <a:schemeClr val="bg1"/>
                  </a:solidFill>
                  <a:latin typeface="Faustina"/>
                </a:rPr>
                <a:t>Đăng</a:t>
              </a:r>
              <a:r>
                <a:rPr lang="en-US" sz="2291" dirty="0">
                  <a:solidFill>
                    <a:schemeClr val="bg1"/>
                  </a:solidFill>
                  <a:latin typeface="Faustina"/>
                </a:rPr>
                <a:t> </a:t>
              </a:r>
              <a:r>
                <a:rPr lang="en-US" sz="2291" dirty="0" err="1">
                  <a:solidFill>
                    <a:schemeClr val="bg1"/>
                  </a:solidFill>
                  <a:latin typeface="Faustina"/>
                </a:rPr>
                <a:t>nhập</a:t>
              </a:r>
              <a:endParaRPr lang="en-US" sz="2291" dirty="0">
                <a:solidFill>
                  <a:schemeClr val="bg1"/>
                </a:solidFill>
                <a:latin typeface="Faustina"/>
              </a:endParaRPr>
            </a:p>
          </p:txBody>
        </p:sp>
      </p:grpSp>
      <p:sp>
        <p:nvSpPr>
          <p:cNvPr id="16" name="TextBox 16"/>
          <p:cNvSpPr txBox="1"/>
          <p:nvPr/>
        </p:nvSpPr>
        <p:spPr>
          <a:xfrm>
            <a:off x="8354500" y="2682627"/>
            <a:ext cx="1627700" cy="410369"/>
          </a:xfrm>
          <a:prstGeom prst="rect">
            <a:avLst/>
          </a:prstGeom>
        </p:spPr>
        <p:txBody>
          <a:bodyPr wrap="square" lIns="0" tIns="0" rIns="0" bIns="0" rtlCol="0" anchor="t">
            <a:spAutoFit/>
          </a:bodyPr>
          <a:lstStyle/>
          <a:p>
            <a:pPr>
              <a:lnSpc>
                <a:spcPts val="3208"/>
              </a:lnSpc>
              <a:spcBef>
                <a:spcPct val="0"/>
              </a:spcBef>
            </a:pPr>
            <a:r>
              <a:rPr lang="en-US" sz="2291" dirty="0" err="1">
                <a:solidFill>
                  <a:srgbClr val="1F2947"/>
                </a:solidFill>
                <a:latin typeface="Faustina Bold"/>
              </a:rPr>
              <a:t>Đăng</a:t>
            </a:r>
            <a:r>
              <a:rPr lang="en-US" sz="2291" dirty="0">
                <a:solidFill>
                  <a:srgbClr val="1F2947"/>
                </a:solidFill>
                <a:latin typeface="Faustina Bold"/>
              </a:rPr>
              <a:t> </a:t>
            </a:r>
            <a:r>
              <a:rPr lang="en-US" sz="2291" dirty="0" err="1">
                <a:solidFill>
                  <a:srgbClr val="1F2947"/>
                </a:solidFill>
                <a:latin typeface="Faustina Bold"/>
              </a:rPr>
              <a:t>nhập</a:t>
            </a:r>
            <a:endParaRPr lang="en-US" sz="2291" dirty="0">
              <a:solidFill>
                <a:srgbClr val="1F2947"/>
              </a:solidFill>
              <a:latin typeface="Faustina Bold"/>
            </a:endParaRPr>
          </a:p>
        </p:txBody>
      </p:sp>
      <p:sp>
        <p:nvSpPr>
          <p:cNvPr id="17" name="TextBox 17"/>
          <p:cNvSpPr txBox="1"/>
          <p:nvPr/>
        </p:nvSpPr>
        <p:spPr>
          <a:xfrm>
            <a:off x="6614080" y="3304488"/>
            <a:ext cx="654233"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Email</a:t>
            </a:r>
          </a:p>
        </p:txBody>
      </p:sp>
      <p:sp>
        <p:nvSpPr>
          <p:cNvPr id="18" name="TextBox 18"/>
          <p:cNvSpPr txBox="1"/>
          <p:nvPr/>
        </p:nvSpPr>
        <p:spPr>
          <a:xfrm>
            <a:off x="6614080" y="4838111"/>
            <a:ext cx="1059482" cy="371897"/>
          </a:xfrm>
          <a:prstGeom prst="rect">
            <a:avLst/>
          </a:prstGeom>
        </p:spPr>
        <p:txBody>
          <a:bodyPr lIns="0" tIns="0" rIns="0" bIns="0" rtlCol="0" anchor="t">
            <a:spAutoFit/>
          </a:bodyPr>
          <a:lstStyle/>
          <a:p>
            <a:pPr>
              <a:lnSpc>
                <a:spcPts val="2913"/>
              </a:lnSpc>
              <a:spcBef>
                <a:spcPct val="0"/>
              </a:spcBef>
            </a:pPr>
            <a:r>
              <a:rPr lang="en-US" sz="2081">
                <a:solidFill>
                  <a:srgbClr val="1F2947"/>
                </a:solidFill>
                <a:latin typeface="Faustina"/>
              </a:rPr>
              <a:t>Mật khẩu</a:t>
            </a:r>
          </a:p>
        </p:txBody>
      </p:sp>
      <p:sp>
        <p:nvSpPr>
          <p:cNvPr id="19" name="TextBox 19"/>
          <p:cNvSpPr txBox="1"/>
          <p:nvPr/>
        </p:nvSpPr>
        <p:spPr>
          <a:xfrm>
            <a:off x="6614078" y="3765049"/>
            <a:ext cx="3368122" cy="334066"/>
          </a:xfrm>
          <a:prstGeom prst="rect">
            <a:avLst/>
          </a:prstGeom>
        </p:spPr>
        <p:txBody>
          <a:bodyPr wrap="square" lIns="0" tIns="0" rIns="0" bIns="0" rtlCol="0" anchor="t">
            <a:spAutoFit/>
          </a:bodyPr>
          <a:lstStyle/>
          <a:p>
            <a:pPr>
              <a:lnSpc>
                <a:spcPts val="2913"/>
              </a:lnSpc>
              <a:spcBef>
                <a:spcPct val="0"/>
              </a:spcBef>
            </a:pPr>
            <a:r>
              <a:rPr lang="en-US" sz="2081" dirty="0">
                <a:solidFill>
                  <a:srgbClr val="000000"/>
                </a:solidFill>
                <a:latin typeface="Faustina"/>
              </a:rPr>
              <a:t>p</a:t>
            </a:r>
            <a:r>
              <a:rPr lang="en-US" sz="2081" dirty="0" smtClean="0">
                <a:solidFill>
                  <a:srgbClr val="000000"/>
                </a:solidFill>
                <a:latin typeface="Faustina"/>
              </a:rPr>
              <a:t>hamtrung.egg@gmail.com</a:t>
            </a:r>
            <a:endParaRPr lang="en-US" sz="2081" dirty="0">
              <a:solidFill>
                <a:srgbClr val="000000"/>
              </a:solidFill>
              <a:latin typeface="Faustina"/>
            </a:endParaRPr>
          </a:p>
        </p:txBody>
      </p:sp>
      <p:sp>
        <p:nvSpPr>
          <p:cNvPr id="21" name="TextBox 21"/>
          <p:cNvSpPr txBox="1"/>
          <p:nvPr/>
        </p:nvSpPr>
        <p:spPr>
          <a:xfrm>
            <a:off x="6614080" y="5297346"/>
            <a:ext cx="2377520" cy="334066"/>
          </a:xfrm>
          <a:prstGeom prst="rect">
            <a:avLst/>
          </a:prstGeom>
        </p:spPr>
        <p:txBody>
          <a:bodyPr wrap="square" lIns="0" tIns="0" rIns="0" bIns="0" rtlCol="0" anchor="t">
            <a:spAutoFit/>
          </a:bodyPr>
          <a:lstStyle/>
          <a:p>
            <a:pPr>
              <a:lnSpc>
                <a:spcPts val="2913"/>
              </a:lnSpc>
              <a:spcBef>
                <a:spcPct val="0"/>
              </a:spcBef>
            </a:pPr>
            <a:r>
              <a:rPr lang="en-US" sz="2081" dirty="0" smtClean="0">
                <a:solidFill>
                  <a:srgbClr val="000000"/>
                </a:solidFill>
                <a:latin typeface="Faustina"/>
              </a:rPr>
              <a:t>•••••••••••••</a:t>
            </a:r>
            <a:endParaRPr lang="en-US" sz="2081" dirty="0">
              <a:solidFill>
                <a:srgbClr val="000000"/>
              </a:solidFill>
              <a:latin typeface="Faustina"/>
            </a:endParaRPr>
          </a:p>
        </p:txBody>
      </p:sp>
    </p:spTree>
    <p:extLst>
      <p:ext uri="{BB962C8B-B14F-4D97-AF65-F5344CB8AC3E}">
        <p14:creationId xmlns:p14="http://schemas.microsoft.com/office/powerpoint/2010/main" val="3610899050"/>
      </p:ext>
    </p:extLst>
  </p:cSld>
  <p:clrMapOvr>
    <a:masterClrMapping/>
  </p:clrMapOvr>
  <mc:AlternateContent xmlns:mc="http://schemas.openxmlformats.org/markup-compatibility/2006">
    <mc:Choice xmlns:p14="http://schemas.microsoft.com/office/powerpoint/2010/main" Requires="p14">
      <p:transition p14:dur="100" advTm="1248">
        <p:cut/>
      </p:transition>
    </mc:Choice>
    <mc:Fallback>
      <p:transition advTm="1248">
        <p:cu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4107</Words>
  <Application>Microsoft Office PowerPoint</Application>
  <PresentationFormat>Custom</PresentationFormat>
  <Paragraphs>1741</Paragraphs>
  <Slides>46</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Faustina Bold</vt:lpstr>
      <vt:lpstr>Norwester</vt:lpstr>
      <vt:lpstr>Calibri</vt:lpstr>
      <vt:lpstr>Faustina</vt:lpstr>
      <vt:lpstr>Arial</vt:lpstr>
      <vt:lpstr>Times New Roman</vt:lpstr>
      <vt:lpstr>Francois One</vt:lpstr>
      <vt:lpstr>ＭＳ Ｐゴシック</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70</cp:revision>
  <dcterms:created xsi:type="dcterms:W3CDTF">2006-08-16T00:00:00Z</dcterms:created>
  <dcterms:modified xsi:type="dcterms:W3CDTF">2023-12-26T21:00:57Z</dcterms:modified>
  <dc:identifier>DAF3zonzRxU</dc:identifier>
</cp:coreProperties>
</file>